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0" r:id="rId2"/>
    <p:sldId id="263" r:id="rId3"/>
    <p:sldId id="264" r:id="rId4"/>
    <p:sldId id="273" r:id="rId5"/>
    <p:sldId id="274" r:id="rId6"/>
    <p:sldId id="275" r:id="rId7"/>
    <p:sldId id="276" r:id="rId8"/>
    <p:sldId id="277" r:id="rId9"/>
    <p:sldId id="278" r:id="rId10"/>
    <p:sldId id="265" r:id="rId11"/>
    <p:sldId id="282" r:id="rId12"/>
    <p:sldId id="266" r:id="rId13"/>
    <p:sldId id="283" r:id="rId14"/>
    <p:sldId id="267" r:id="rId15"/>
    <p:sldId id="284" r:id="rId16"/>
    <p:sldId id="261" r:id="rId17"/>
    <p:sldId id="285" r:id="rId18"/>
    <p:sldId id="268" r:id="rId19"/>
    <p:sldId id="269" r:id="rId20"/>
    <p:sldId id="259" r:id="rId21"/>
    <p:sldId id="286" r:id="rId22"/>
    <p:sldId id="260" r:id="rId23"/>
    <p:sldId id="287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769A88-F0B4-4450-A725-32D4FDBD3761}" v="850" dt="2021-01-17T17:33:15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02" y="4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baut Kervin Kemayo" userId="9d1226b735140244" providerId="LiveId" clId="{CC769A88-F0B4-4450-A725-32D4FDBD3761}"/>
    <pc:docChg chg="custSel modSld">
      <pc:chgData name="Thibaut Kervin Kemayo" userId="9d1226b735140244" providerId="LiveId" clId="{CC769A88-F0B4-4450-A725-32D4FDBD3761}" dt="2021-01-17T17:33:15.668" v="849" actId="20577"/>
      <pc:docMkLst>
        <pc:docMk/>
      </pc:docMkLst>
      <pc:sldChg chg="modSp">
        <pc:chgData name="Thibaut Kervin Kemayo" userId="9d1226b735140244" providerId="LiveId" clId="{CC769A88-F0B4-4450-A725-32D4FDBD3761}" dt="2021-01-17T17:28:48.274" v="184" actId="20577"/>
        <pc:sldMkLst>
          <pc:docMk/>
          <pc:sldMk cId="3616145065" sldId="273"/>
        </pc:sldMkLst>
        <pc:spChg chg="mod">
          <ac:chgData name="Thibaut Kervin Kemayo" userId="9d1226b735140244" providerId="LiveId" clId="{CC769A88-F0B4-4450-A725-32D4FDBD3761}" dt="2021-01-17T17:23:10.811" v="0" actId="1076"/>
          <ac:spMkLst>
            <pc:docMk/>
            <pc:sldMk cId="3616145065" sldId="273"/>
            <ac:spMk id="15" creationId="{00000000-0000-0000-0000-000000000000}"/>
          </ac:spMkLst>
        </pc:spChg>
        <pc:spChg chg="mod">
          <ac:chgData name="Thibaut Kervin Kemayo" userId="9d1226b735140244" providerId="LiveId" clId="{CC769A88-F0B4-4450-A725-32D4FDBD3761}" dt="2021-01-17T17:28:48.274" v="184" actId="20577"/>
          <ac:spMkLst>
            <pc:docMk/>
            <pc:sldMk cId="3616145065" sldId="273"/>
            <ac:spMk id="26" creationId="{00000000-0000-0000-0000-000000000000}"/>
          </ac:spMkLst>
        </pc:spChg>
      </pc:sldChg>
      <pc:sldChg chg="modSp">
        <pc:chgData name="Thibaut Kervin Kemayo" userId="9d1226b735140244" providerId="LiveId" clId="{CC769A88-F0B4-4450-A725-32D4FDBD3761}" dt="2021-01-17T17:29:41.621" v="342" actId="20577"/>
        <pc:sldMkLst>
          <pc:docMk/>
          <pc:sldMk cId="3201131028" sldId="274"/>
        </pc:sldMkLst>
        <pc:spChg chg="mod">
          <ac:chgData name="Thibaut Kervin Kemayo" userId="9d1226b735140244" providerId="LiveId" clId="{CC769A88-F0B4-4450-A725-32D4FDBD3761}" dt="2021-01-17T17:29:41.621" v="342" actId="20577"/>
          <ac:spMkLst>
            <pc:docMk/>
            <pc:sldMk cId="3201131028" sldId="274"/>
            <ac:spMk id="28" creationId="{00000000-0000-0000-0000-000000000000}"/>
          </ac:spMkLst>
        </pc:spChg>
      </pc:sldChg>
      <pc:sldChg chg="modSp">
        <pc:chgData name="Thibaut Kervin Kemayo" userId="9d1226b735140244" providerId="LiveId" clId="{CC769A88-F0B4-4450-A725-32D4FDBD3761}" dt="2021-01-17T17:30:12.076" v="467" actId="20577"/>
        <pc:sldMkLst>
          <pc:docMk/>
          <pc:sldMk cId="1637992484" sldId="275"/>
        </pc:sldMkLst>
        <pc:spChg chg="mod">
          <ac:chgData name="Thibaut Kervin Kemayo" userId="9d1226b735140244" providerId="LiveId" clId="{CC769A88-F0B4-4450-A725-32D4FDBD3761}" dt="2021-01-17T17:30:12.076" v="467" actId="20577"/>
          <ac:spMkLst>
            <pc:docMk/>
            <pc:sldMk cId="1637992484" sldId="275"/>
            <ac:spMk id="31" creationId="{00000000-0000-0000-0000-000000000000}"/>
          </ac:spMkLst>
        </pc:spChg>
      </pc:sldChg>
      <pc:sldChg chg="modSp">
        <pc:chgData name="Thibaut Kervin Kemayo" userId="9d1226b735140244" providerId="LiveId" clId="{CC769A88-F0B4-4450-A725-32D4FDBD3761}" dt="2021-01-17T17:30:58.746" v="679" actId="20577"/>
        <pc:sldMkLst>
          <pc:docMk/>
          <pc:sldMk cId="2085857203" sldId="276"/>
        </pc:sldMkLst>
        <pc:spChg chg="mod">
          <ac:chgData name="Thibaut Kervin Kemayo" userId="9d1226b735140244" providerId="LiveId" clId="{CC769A88-F0B4-4450-A725-32D4FDBD3761}" dt="2021-01-17T17:30:58.746" v="679" actId="20577"/>
          <ac:spMkLst>
            <pc:docMk/>
            <pc:sldMk cId="2085857203" sldId="276"/>
            <ac:spMk id="23" creationId="{00000000-0000-0000-0000-000000000000}"/>
          </ac:spMkLst>
        </pc:spChg>
      </pc:sldChg>
      <pc:sldChg chg="modSp">
        <pc:chgData name="Thibaut Kervin Kemayo" userId="9d1226b735140244" providerId="LiveId" clId="{CC769A88-F0B4-4450-A725-32D4FDBD3761}" dt="2021-01-17T17:33:15.668" v="849" actId="20577"/>
        <pc:sldMkLst>
          <pc:docMk/>
          <pc:sldMk cId="646359528" sldId="277"/>
        </pc:sldMkLst>
        <pc:spChg chg="mod">
          <ac:chgData name="Thibaut Kervin Kemayo" userId="9d1226b735140244" providerId="LiveId" clId="{CC769A88-F0B4-4450-A725-32D4FDBD3761}" dt="2021-01-17T17:33:15.668" v="849" actId="20577"/>
          <ac:spMkLst>
            <pc:docMk/>
            <pc:sldMk cId="646359528" sldId="277"/>
            <ac:spMk id="2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1BE4D-DBC8-488F-96DC-C3744AE9F118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9E6A5-CAB4-479B-93A6-5C591926FF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323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de-DE" sz="1300" smtClean="0"/>
              <a:pPr algn="r" defTabSz="947738"/>
              <a:t>4</a:t>
            </a:fld>
            <a:endParaRPr lang="de-DE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4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de-DE" sz="1300" smtClean="0"/>
              <a:pPr algn="r" defTabSz="947738"/>
              <a:t>5</a:t>
            </a:fld>
            <a:endParaRPr lang="de-DE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de-DE" sz="1300" smtClean="0"/>
              <a:pPr algn="r" defTabSz="947738"/>
              <a:t>6</a:t>
            </a:fld>
            <a:endParaRPr lang="de-DE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de-DE" sz="1300" smtClean="0"/>
              <a:pPr algn="r" defTabSz="947738"/>
              <a:t>7</a:t>
            </a:fld>
            <a:endParaRPr lang="de-DE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7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de-DE" sz="1300" smtClean="0"/>
              <a:pPr algn="r" defTabSz="947738"/>
              <a:t>8</a:t>
            </a:fld>
            <a:endParaRPr lang="de-DE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1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38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5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0438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70" y="432000"/>
            <a:ext cx="5346696" cy="108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0" y="972000"/>
            <a:ext cx="5346696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Content"/>
          <p:cNvSpPr>
            <a:spLocks noGrp="1"/>
          </p:cNvSpPr>
          <p:nvPr>
            <p:ph sz="half" idx="1"/>
          </p:nvPr>
        </p:nvSpPr>
        <p:spPr>
          <a:xfrm>
            <a:off x="540070" y="1512000"/>
            <a:ext cx="5346696" cy="42984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"/>
          <p:cNvSpPr>
            <a:spLocks noGrp="1"/>
          </p:cNvSpPr>
          <p:nvPr>
            <p:ph type="pic" sz="quarter" idx="14"/>
          </p:nvPr>
        </p:nvSpPr>
        <p:spPr bwMode="gray">
          <a:xfrm>
            <a:off x="6305234" y="0"/>
            <a:ext cx="5886766" cy="685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4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12192000" cy="6858000"/>
          </a:xfrm>
          <a:solidFill>
            <a:schemeClr val="tx1">
              <a:lumMod val="65000"/>
              <a:lumOff val="3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12192000" cy="6858000"/>
          </a:xfrm>
          <a:solidFill>
            <a:schemeClr val="tx1">
              <a:lumMod val="65000"/>
              <a:lumOff val="3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70" y="432000"/>
            <a:ext cx="11111046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LEFT">
    <p:bg bwMode="gray"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 bwMode="gray">
          <a:xfrm>
            <a:off x="1055345" y="0"/>
            <a:ext cx="10081312" cy="3744000"/>
          </a:xfr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defRPr sz="88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 bwMode="gray">
          <a:xfrm>
            <a:off x="1055345" y="3744000"/>
            <a:ext cx="10081312" cy="2070000"/>
          </a:xfrm>
        </p:spPr>
        <p:txBody>
          <a:bodyPr/>
          <a:lstStyle>
            <a:lvl1pPr marL="0" indent="0" algn="l">
              <a:buNone/>
              <a:defRPr sz="4400">
                <a:solidFill>
                  <a:schemeClr val="bg1">
                    <a:lumMod val="65000"/>
                  </a:schemeClr>
                </a:solidFill>
              </a:defRPr>
            </a:lvl1pPr>
            <a:lvl2pPr marL="457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B9C7B6-61CE-4ED9-B353-518BE53E2E53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25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540071" y="432000"/>
            <a:ext cx="11111046" cy="108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1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4364AD9-C477-4E61-92CE-21CC791FB6A7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3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79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07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28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2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42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97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83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273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F82C0-70F0-4034-8364-D00DB8532EAB}" type="datetimeFigureOut">
              <a:rPr lang="de-DE" smtClean="0"/>
              <a:t>06.04.2021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B2FC8-9B99-4E0C-890D-5CFC8032F4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97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ignevo.com/de/logo-maker/" TargetMode="External"/><Relationship Id="rId2" Type="http://schemas.openxmlformats.org/officeDocument/2006/relationships/hyperlink" Target="https://www.ote-ingenierie.com/" TargetMode="Externa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Premium PowerPoint-Vorlagen&#10;www.PresentationLoad.de">
            <a:extLst>
              <a:ext uri="{FF2B5EF4-FFF2-40B4-BE49-F238E27FC236}">
                <a16:creationId xmlns:a16="http://schemas.microsoft.com/office/drawing/2014/main" id="{BFD81A24-DB68-4B97-9166-8BDB5EC41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" y="447"/>
            <a:ext cx="12190413" cy="685710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B6077B8-56E6-4FF0-AA57-82A127C4DB5E}"/>
              </a:ext>
            </a:extLst>
          </p:cNvPr>
          <p:cNvSpPr/>
          <p:nvPr/>
        </p:nvSpPr>
        <p:spPr>
          <a:xfrm>
            <a:off x="25993" y="-7965"/>
            <a:ext cx="12190414" cy="6858000"/>
          </a:xfrm>
          <a:prstGeom prst="rect">
            <a:avLst/>
          </a:prstGeom>
          <a:gradFill>
            <a:gsLst>
              <a:gs pos="3828">
                <a:srgbClr val="144D73"/>
              </a:gs>
              <a:gs pos="54000">
                <a:srgbClr val="008BBC">
                  <a:alpha val="67843"/>
                </a:srgbClr>
              </a:gs>
              <a:gs pos="100000">
                <a:srgbClr val="9BBB59">
                  <a:alpha val="85882"/>
                </a:srgbClr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E294B5C-837A-429E-A6AC-1B31EB8DF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3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BMKvB</a:t>
            </a:r>
            <a:r>
              <a:rPr lang="de-DE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Enterprises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5C308B-518F-4EC7-A525-13824BFF9EFE}"/>
              </a:ext>
            </a:extLst>
          </p:cNvPr>
          <p:cNvGrpSpPr/>
          <p:nvPr/>
        </p:nvGrpSpPr>
        <p:grpSpPr>
          <a:xfrm flipH="1">
            <a:off x="25991" y="8530"/>
            <a:ext cx="2203665" cy="2164962"/>
            <a:chOff x="2017194" y="635620"/>
            <a:chExt cx="2165657" cy="914401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0D2BFDF0-2F69-406C-AD5B-AADEE2CD4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2851" y="635620"/>
              <a:ext cx="0" cy="112395"/>
            </a:xfrm>
            <a:prstGeom prst="line">
              <a:avLst/>
            </a:prstGeom>
            <a:ln w="44450" cap="sq">
              <a:solidFill>
                <a:schemeClr val="bg1"/>
              </a:solidFill>
              <a:beve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332A6A8E-3FB6-4C58-8987-E1610415A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7194" y="635620"/>
              <a:ext cx="2142210" cy="0"/>
            </a:xfrm>
            <a:prstGeom prst="line">
              <a:avLst/>
            </a:prstGeom>
            <a:ln w="44450" cap="sq">
              <a:solidFill>
                <a:schemeClr val="bg1"/>
              </a:solidFill>
              <a:beve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E74787E7-DCE6-4A3F-9476-0A47F7FF81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7194" y="635620"/>
              <a:ext cx="0" cy="914400"/>
            </a:xfrm>
            <a:prstGeom prst="line">
              <a:avLst/>
            </a:prstGeom>
            <a:ln w="44450" cap="sq">
              <a:solidFill>
                <a:schemeClr val="bg1"/>
              </a:solidFill>
              <a:beve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AAF6938-FA7E-4E27-996C-94EFC68DC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7194" y="1550020"/>
              <a:ext cx="2142210" cy="0"/>
            </a:xfrm>
            <a:prstGeom prst="line">
              <a:avLst/>
            </a:prstGeom>
            <a:ln w="44450" cap="sq">
              <a:solidFill>
                <a:schemeClr val="bg1"/>
              </a:solidFill>
              <a:beve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2233998B-691F-449A-B405-53ACA1DCB2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2851" y="1332059"/>
              <a:ext cx="0" cy="217962"/>
            </a:xfrm>
            <a:prstGeom prst="line">
              <a:avLst/>
            </a:prstGeom>
            <a:ln w="44450" cap="sq">
              <a:solidFill>
                <a:schemeClr val="bg1"/>
              </a:solidFill>
              <a:beve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058"/>
            <a:ext cx="2257586" cy="22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Premium PowerPoint-Vorlagen&#10;www.PresentationLoad.de">
            <a:extLst>
              <a:ext uri="{FF2B5EF4-FFF2-40B4-BE49-F238E27FC236}">
                <a16:creationId xmlns:a16="http://schemas.microsoft.com/office/drawing/2014/main" id="{805830A1-252F-43F8-9CE0-F54C55534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" y="447"/>
            <a:ext cx="12190413" cy="685710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CAF7236-5171-478A-8594-78B4D5254CEC}"/>
              </a:ext>
            </a:extLst>
          </p:cNvPr>
          <p:cNvSpPr/>
          <p:nvPr/>
        </p:nvSpPr>
        <p:spPr>
          <a:xfrm>
            <a:off x="794" y="896"/>
            <a:ext cx="12190413" cy="6857105"/>
          </a:xfrm>
          <a:prstGeom prst="rect">
            <a:avLst/>
          </a:prstGeom>
          <a:solidFill>
            <a:schemeClr val="accent6">
              <a:lumMod val="75000"/>
              <a:alpha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DE02061-6B41-4605-BEFB-C726E744A0B0}"/>
              </a:ext>
            </a:extLst>
          </p:cNvPr>
          <p:cNvSpPr/>
          <p:nvPr/>
        </p:nvSpPr>
        <p:spPr>
          <a:xfrm>
            <a:off x="2437916" y="2872739"/>
            <a:ext cx="7564128" cy="929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72000" rIns="180000" bIns="10800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3EB312B-73D2-4CE9-B2B8-1282D4B77DB3}"/>
              </a:ext>
            </a:extLst>
          </p:cNvPr>
          <p:cNvSpPr/>
          <p:nvPr/>
        </p:nvSpPr>
        <p:spPr>
          <a:xfrm>
            <a:off x="7544594" y="3314700"/>
            <a:ext cx="228600" cy="228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19332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10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Premium PowerPoint-Vorlagen&#10;www.PresentationLoad.de">
            <a:extLst>
              <a:ext uri="{FF2B5EF4-FFF2-40B4-BE49-F238E27FC236}">
                <a16:creationId xmlns:a16="http://schemas.microsoft.com/office/drawing/2014/main" id="{04720BC1-50B9-4EA2-88DA-6D03DF9E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" y="447"/>
            <a:ext cx="12190413" cy="685710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CAF7236-5171-478A-8594-78B4D5254CEC}"/>
              </a:ext>
            </a:extLst>
          </p:cNvPr>
          <p:cNvSpPr/>
          <p:nvPr/>
        </p:nvSpPr>
        <p:spPr>
          <a:xfrm>
            <a:off x="794" y="896"/>
            <a:ext cx="12190413" cy="6857105"/>
          </a:xfrm>
          <a:prstGeom prst="rect">
            <a:avLst/>
          </a:prstGeom>
          <a:solidFill>
            <a:schemeClr val="accent6">
              <a:lumMod val="75000"/>
              <a:alpha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9D6079A-11D1-4275-ADA6-C7A42E841CC4}"/>
              </a:ext>
            </a:extLst>
          </p:cNvPr>
          <p:cNvSpPr/>
          <p:nvPr/>
        </p:nvSpPr>
        <p:spPr>
          <a:xfrm>
            <a:off x="2437916" y="2872739"/>
            <a:ext cx="7564128" cy="929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72000" rIns="180000" bIns="10800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CEA6E8-773B-4887-8ECC-A6BCF978CC27}"/>
              </a:ext>
            </a:extLst>
          </p:cNvPr>
          <p:cNvSpPr/>
          <p:nvPr/>
        </p:nvSpPr>
        <p:spPr>
          <a:xfrm>
            <a:off x="9373394" y="3314700"/>
            <a:ext cx="228600" cy="228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40954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297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Premium PowerPoint-Vorlagen&#10;www.PresentationLoad.de">
            <a:extLst>
              <a:ext uri="{FF2B5EF4-FFF2-40B4-BE49-F238E27FC236}">
                <a16:creationId xmlns:a16="http://schemas.microsoft.com/office/drawing/2014/main" id="{1E3D6354-20D3-463A-A3E7-44BA1F46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" y="447"/>
            <a:ext cx="12190413" cy="685710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CAF7236-5171-478A-8594-78B4D5254CEC}"/>
              </a:ext>
            </a:extLst>
          </p:cNvPr>
          <p:cNvSpPr/>
          <p:nvPr/>
        </p:nvSpPr>
        <p:spPr>
          <a:xfrm>
            <a:off x="794" y="896"/>
            <a:ext cx="12190412" cy="6857105"/>
          </a:xfrm>
          <a:prstGeom prst="rect">
            <a:avLst/>
          </a:prstGeom>
          <a:solidFill>
            <a:schemeClr val="accent6">
              <a:lumMod val="75000"/>
              <a:alpha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1371F1-61AC-482D-BD06-C583511DB0B4}"/>
              </a:ext>
            </a:extLst>
          </p:cNvPr>
          <p:cNvSpPr/>
          <p:nvPr/>
        </p:nvSpPr>
        <p:spPr>
          <a:xfrm>
            <a:off x="2437916" y="2872739"/>
            <a:ext cx="7564128" cy="929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72000" rIns="180000" bIns="10800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8A1E97F-8359-46B0-A4FD-4E4673138CEC}"/>
              </a:ext>
            </a:extLst>
          </p:cNvPr>
          <p:cNvSpPr/>
          <p:nvPr/>
        </p:nvSpPr>
        <p:spPr>
          <a:xfrm>
            <a:off x="8192294" y="3314700"/>
            <a:ext cx="228600" cy="228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203168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31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platzhalter 21" descr="Ein Bild, das drinnen, Laptop, Tisch, sitzend enthält.&#10;&#10;Automatisch generierte Beschreibung">
            <a:extLst>
              <a:ext uri="{FF2B5EF4-FFF2-40B4-BE49-F238E27FC236}">
                <a16:creationId xmlns:a16="http://schemas.microsoft.com/office/drawing/2014/main" id="{2F24D06C-F42D-45FD-9CF6-9A78774A70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41878" r="9840"/>
          <a:stretch/>
        </p:blipFill>
        <p:spPr>
          <a:xfrm>
            <a:off x="6305207" y="0"/>
            <a:ext cx="5886000" cy="6858000"/>
          </a:xfrm>
        </p:spPr>
      </p:pic>
      <p:sp>
        <p:nvSpPr>
          <p:cNvPr id="23" name="Rechteck 22" descr="Premium PowerPoint-Vorlagen&#10;www.PresentationLoad.de">
            <a:extLst>
              <a:ext uri="{FF2B5EF4-FFF2-40B4-BE49-F238E27FC236}">
                <a16:creationId xmlns:a16="http://schemas.microsoft.com/office/drawing/2014/main" id="{965CD4C8-3C72-4182-8C8C-F4365ED5C7E7}"/>
              </a:ext>
            </a:extLst>
          </p:cNvPr>
          <p:cNvSpPr/>
          <p:nvPr/>
        </p:nvSpPr>
        <p:spPr>
          <a:xfrm>
            <a:off x="6305207" y="-1"/>
            <a:ext cx="5886000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noProof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EE90D0C-B338-4576-BFBB-09CED08D72E4}"/>
              </a:ext>
            </a:extLst>
          </p:cNvPr>
          <p:cNvSpPr/>
          <p:nvPr/>
        </p:nvSpPr>
        <p:spPr>
          <a:xfrm>
            <a:off x="793" y="446"/>
            <a:ext cx="6303964" cy="685755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3CBEA-F531-4277-B3B4-CE2B9340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Gestaltungbeispiel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E3EC6E1-588A-4122-B182-E7609E976754}"/>
              </a:ext>
            </a:extLst>
          </p:cNvPr>
          <p:cNvSpPr/>
          <p:nvPr/>
        </p:nvSpPr>
        <p:spPr>
          <a:xfrm>
            <a:off x="3955786" y="2692688"/>
            <a:ext cx="4697942" cy="1506780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8000" b="1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en-US" sz="8000" noProof="1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3" name="Grafik 11">
            <a:extLst>
              <a:ext uri="{FF2B5EF4-FFF2-40B4-BE49-F238E27FC236}">
                <a16:creationId xmlns:a16="http://schemas.microsoft.com/office/drawing/2014/main" id="{23D8FEBD-942B-4F8B-99F9-75AA3DC918A0}"/>
              </a:ext>
            </a:extLst>
          </p:cNvPr>
          <p:cNvGrpSpPr/>
          <p:nvPr/>
        </p:nvGrpSpPr>
        <p:grpSpPr>
          <a:xfrm>
            <a:off x="11332369" y="6072332"/>
            <a:ext cx="504826" cy="504824"/>
            <a:chOff x="12788635" y="-427568"/>
            <a:chExt cx="904875" cy="904875"/>
          </a:xfrm>
          <a:solidFill>
            <a:schemeClr val="bg1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93D0BF9-C410-45B9-8BB9-92FD2A6D6C17}"/>
                </a:ext>
              </a:extLst>
            </p:cNvPr>
            <p:cNvSpPr/>
            <p:nvPr/>
          </p:nvSpPr>
          <p:spPr>
            <a:xfrm>
              <a:off x="13127724" y="-150355"/>
              <a:ext cx="276225" cy="342900"/>
            </a:xfrm>
            <a:custGeom>
              <a:avLst/>
              <a:gdLst>
                <a:gd name="connsiteX0" fmla="*/ 263843 w 276225"/>
                <a:gd name="connsiteY0" fmla="*/ 151413 h 342900"/>
                <a:gd name="connsiteX1" fmla="*/ 43815 w 276225"/>
                <a:gd name="connsiteY1" fmla="*/ 4728 h 342900"/>
                <a:gd name="connsiteX2" fmla="*/ 0 w 276225"/>
                <a:gd name="connsiteY2" fmla="*/ 28540 h 342900"/>
                <a:gd name="connsiteX3" fmla="*/ 0 w 276225"/>
                <a:gd name="connsiteY3" fmla="*/ 321910 h 342900"/>
                <a:gd name="connsiteX4" fmla="*/ 43815 w 276225"/>
                <a:gd name="connsiteY4" fmla="*/ 345723 h 342900"/>
                <a:gd name="connsiteX5" fmla="*/ 263843 w 276225"/>
                <a:gd name="connsiteY5" fmla="*/ 199038 h 342900"/>
                <a:gd name="connsiteX6" fmla="*/ 263843 w 276225"/>
                <a:gd name="connsiteY6" fmla="*/ 1514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225" h="342900">
                  <a:moveTo>
                    <a:pt x="263843" y="151413"/>
                  </a:moveTo>
                  <a:lnTo>
                    <a:pt x="43815" y="4728"/>
                  </a:lnTo>
                  <a:cubicBezTo>
                    <a:pt x="24765" y="-7655"/>
                    <a:pt x="0" y="5680"/>
                    <a:pt x="0" y="28540"/>
                  </a:cubicBezTo>
                  <a:lnTo>
                    <a:pt x="0" y="321910"/>
                  </a:lnTo>
                  <a:cubicBezTo>
                    <a:pt x="0" y="344770"/>
                    <a:pt x="25718" y="358105"/>
                    <a:pt x="43815" y="345723"/>
                  </a:cubicBezTo>
                  <a:lnTo>
                    <a:pt x="263843" y="199038"/>
                  </a:lnTo>
                  <a:cubicBezTo>
                    <a:pt x="280988" y="187608"/>
                    <a:pt x="280988" y="162843"/>
                    <a:pt x="263843" y="151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6757343-393C-4FA5-86CC-BEAEAAE93873}"/>
                </a:ext>
              </a:extLst>
            </p:cNvPr>
            <p:cNvSpPr/>
            <p:nvPr/>
          </p:nvSpPr>
          <p:spPr>
            <a:xfrm>
              <a:off x="12788635" y="-427568"/>
              <a:ext cx="904875" cy="904875"/>
            </a:xfrm>
            <a:custGeom>
              <a:avLst/>
              <a:gdLst>
                <a:gd name="connsiteX0" fmla="*/ 452438 w 904875"/>
                <a:gd name="connsiteY0" fmla="*/ 0 h 904875"/>
                <a:gd name="connsiteX1" fmla="*/ 0 w 904875"/>
                <a:gd name="connsiteY1" fmla="*/ 452438 h 904875"/>
                <a:gd name="connsiteX2" fmla="*/ 452438 w 904875"/>
                <a:gd name="connsiteY2" fmla="*/ 904875 h 904875"/>
                <a:gd name="connsiteX3" fmla="*/ 904875 w 904875"/>
                <a:gd name="connsiteY3" fmla="*/ 452438 h 904875"/>
                <a:gd name="connsiteX4" fmla="*/ 452438 w 904875"/>
                <a:gd name="connsiteY4" fmla="*/ 0 h 904875"/>
                <a:gd name="connsiteX5" fmla="*/ 452438 w 904875"/>
                <a:gd name="connsiteY5" fmla="*/ 834390 h 904875"/>
                <a:gd name="connsiteX6" fmla="*/ 70485 w 904875"/>
                <a:gd name="connsiteY6" fmla="*/ 452438 h 904875"/>
                <a:gd name="connsiteX7" fmla="*/ 452438 w 904875"/>
                <a:gd name="connsiteY7" fmla="*/ 70485 h 904875"/>
                <a:gd name="connsiteX8" fmla="*/ 834390 w 904875"/>
                <a:gd name="connsiteY8" fmla="*/ 452438 h 904875"/>
                <a:gd name="connsiteX9" fmla="*/ 452438 w 904875"/>
                <a:gd name="connsiteY9" fmla="*/ 834390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4875" h="904875">
                  <a:moveTo>
                    <a:pt x="452438" y="0"/>
                  </a:moveTo>
                  <a:cubicBezTo>
                    <a:pt x="202883" y="0"/>
                    <a:pt x="0" y="202883"/>
                    <a:pt x="0" y="452438"/>
                  </a:cubicBezTo>
                  <a:cubicBezTo>
                    <a:pt x="0" y="701993"/>
                    <a:pt x="202883" y="904875"/>
                    <a:pt x="452438" y="904875"/>
                  </a:cubicBezTo>
                  <a:cubicBezTo>
                    <a:pt x="701993" y="904875"/>
                    <a:pt x="904875" y="701993"/>
                    <a:pt x="904875" y="452438"/>
                  </a:cubicBezTo>
                  <a:cubicBezTo>
                    <a:pt x="904875" y="202883"/>
                    <a:pt x="701993" y="0"/>
                    <a:pt x="452438" y="0"/>
                  </a:cubicBezTo>
                  <a:close/>
                  <a:moveTo>
                    <a:pt x="452438" y="834390"/>
                  </a:moveTo>
                  <a:cubicBezTo>
                    <a:pt x="241935" y="834390"/>
                    <a:pt x="70485" y="662940"/>
                    <a:pt x="70485" y="452438"/>
                  </a:cubicBezTo>
                  <a:cubicBezTo>
                    <a:pt x="70485" y="241935"/>
                    <a:pt x="241935" y="70485"/>
                    <a:pt x="452438" y="70485"/>
                  </a:cubicBezTo>
                  <a:cubicBezTo>
                    <a:pt x="662940" y="70485"/>
                    <a:pt x="834390" y="241935"/>
                    <a:pt x="834390" y="452438"/>
                  </a:cubicBezTo>
                  <a:cubicBezTo>
                    <a:pt x="834390" y="662940"/>
                    <a:pt x="662940" y="834390"/>
                    <a:pt x="452438" y="834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A9549CF4-0042-4B11-ADBF-A538C15C7526}"/>
              </a:ext>
            </a:extLst>
          </p:cNvPr>
          <p:cNvSpPr txBox="1"/>
          <p:nvPr/>
        </p:nvSpPr>
        <p:spPr>
          <a:xfrm>
            <a:off x="9737462" y="6210054"/>
            <a:ext cx="1385927" cy="2709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90000"/>
              </a:lnSpc>
              <a:spcAft>
                <a:spcPts val="1000"/>
              </a:spcAft>
            </a:pPr>
            <a:r>
              <a:rPr lang="de-DE" dirty="0">
                <a:solidFill>
                  <a:schemeClr val="bg1"/>
                </a:solidFill>
              </a:rPr>
              <a:t>Nächste Folie</a:t>
            </a:r>
          </a:p>
        </p:txBody>
      </p:sp>
      <p:sp>
        <p:nvSpPr>
          <p:cNvPr id="17" name="Rechteck 1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2B43A9-6D5F-45D1-A614-17E916C475EA}"/>
              </a:ext>
            </a:extLst>
          </p:cNvPr>
          <p:cNvSpPr/>
          <p:nvPr/>
        </p:nvSpPr>
        <p:spPr>
          <a:xfrm>
            <a:off x="9737461" y="5810401"/>
            <a:ext cx="2453746" cy="104715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18" name="Content">
            <a:extLst>
              <a:ext uri="{FF2B5EF4-FFF2-40B4-BE49-F238E27FC236}">
                <a16:creationId xmlns:a16="http://schemas.microsoft.com/office/drawing/2014/main" id="{8EC4B056-3947-4C8A-BE0A-9D9114A51714}"/>
              </a:ext>
            </a:extLst>
          </p:cNvPr>
          <p:cNvSpPr txBox="1">
            <a:spLocks/>
          </p:cNvSpPr>
          <p:nvPr/>
        </p:nvSpPr>
        <p:spPr bwMode="gray">
          <a:xfrm>
            <a:off x="540796" y="5939831"/>
            <a:ext cx="4488620" cy="574313"/>
          </a:xfrm>
          <a:prstGeom prst="rect">
            <a:avLst/>
          </a:prstGeom>
        </p:spPr>
        <p:txBody>
          <a:bodyPr lIns="0" anchor="t" anchorCtr="0"/>
          <a:lstStyle>
            <a:defPPr>
              <a:defRPr lang="en-US"/>
            </a:defPPr>
            <a:lvl1pPr indent="0" defTabSz="914461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720048" indent="-270018" defTabSz="91446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alibri Light" panose="020F0302020204030204" pitchFamily="34" charset="0"/>
              <a:buChar char="–"/>
              <a:defRPr sz="2000"/>
            </a:lvl2pPr>
            <a:lvl3pPr marL="1080072" indent="-270018" defTabSz="91446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alibri Light" panose="020F0302020204030204" pitchFamily="34" charset="0"/>
              <a:buChar char="–"/>
            </a:lvl3pPr>
            <a:lvl4pPr marL="1440096" indent="-270018" defTabSz="91446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alibri Light" panose="020F0302020204030204" pitchFamily="34" charset="0"/>
              <a:buChar char="–"/>
              <a:defRPr sz="1600"/>
            </a:lvl4pPr>
            <a:lvl5pPr marL="1800120" indent="-270018" defTabSz="91446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Calibri Light" panose="020F0302020204030204" pitchFamily="34" charset="0"/>
              <a:buChar char="–"/>
              <a:defRPr sz="1600"/>
            </a:lvl5pPr>
            <a:lvl6pPr marL="2514767" indent="-228616" defTabSz="914461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997" indent="-228616" defTabSz="914461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228" indent="-228616" defTabSz="914461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459" indent="-228616" defTabSz="914461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e-DE" sz="1400" noProof="1">
                <a:solidFill>
                  <a:schemeClr val="accent1">
                    <a:lumMod val="40000"/>
                    <a:lumOff val="60000"/>
                  </a:schemeClr>
                </a:solidFill>
              </a:rPr>
              <a:t>Dies ist ein Platzhaltertext. Ersetzen Sie diesen Text durch Ihren eigenen Text. Dies ist ein Platzhaltertext. </a:t>
            </a:r>
          </a:p>
        </p:txBody>
      </p:sp>
    </p:spTree>
    <p:extLst>
      <p:ext uri="{BB962C8B-B14F-4D97-AF65-F5344CB8AC3E}">
        <p14:creationId xmlns:p14="http://schemas.microsoft.com/office/powerpoint/2010/main" val="143396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87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Premium PowerPoint-Vorlagen&#10;www.PresentationLoad.de">
            <a:extLst>
              <a:ext uri="{FF2B5EF4-FFF2-40B4-BE49-F238E27FC236}">
                <a16:creationId xmlns:a16="http://schemas.microsoft.com/office/drawing/2014/main" id="{6DC18964-1129-4967-97CF-DFC612B3EC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" r="7"/>
          <a:stretch>
            <a:fillRect/>
          </a:stretch>
        </p:blipFill>
        <p:spPr>
          <a:xfrm>
            <a:off x="795" y="0"/>
            <a:ext cx="12190413" cy="6858000"/>
          </a:xfr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30B655A-5101-427D-8F19-E8F952B9F375}"/>
              </a:ext>
            </a:extLst>
          </p:cNvPr>
          <p:cNvSpPr/>
          <p:nvPr/>
        </p:nvSpPr>
        <p:spPr>
          <a:xfrm>
            <a:off x="-121125" y="-1"/>
            <a:ext cx="12190412" cy="685800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noProof="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629B23C-AB97-40B1-96BA-A1379EE5D57B}"/>
              </a:ext>
            </a:extLst>
          </p:cNvPr>
          <p:cNvSpPr/>
          <p:nvPr/>
        </p:nvSpPr>
        <p:spPr>
          <a:xfrm>
            <a:off x="994720" y="1350000"/>
            <a:ext cx="7896074" cy="3780800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>
              <a:spcAft>
                <a:spcPts val="1000"/>
              </a:spcAft>
            </a:pPr>
            <a:r>
              <a:rPr lang="en-US" sz="3200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BMKTSport</a:t>
            </a:r>
            <a:endParaRPr lang="en-US" sz="48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0000"/>
              </a:lnSpc>
              <a:spcAft>
                <a:spcPts val="1000"/>
              </a:spcAft>
            </a:pPr>
            <a:endParaRPr lang="en-US" sz="48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80000"/>
              </a:lnSpc>
              <a:spcAft>
                <a:spcPts val="1000"/>
              </a:spcAft>
            </a:pPr>
            <a:r>
              <a:rPr lang="en-US" sz="2800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Sport App</a:t>
            </a:r>
          </a:p>
          <a:p>
            <a:pPr>
              <a:spcAft>
                <a:spcPts val="1000"/>
              </a:spcAft>
            </a:pPr>
            <a:endParaRPr lang="en-US" sz="4400" b="1" noProof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55B17BE-B00A-4259-9674-39AF75EC930D}"/>
              </a:ext>
            </a:extLst>
          </p:cNvPr>
          <p:cNvCxnSpPr/>
          <p:nvPr/>
        </p:nvCxnSpPr>
        <p:spPr>
          <a:xfrm>
            <a:off x="1085676" y="4417017"/>
            <a:ext cx="610633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6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Premium PowerPoint-Vorlagen&#10;www.PresentationLoad.de">
            <a:extLst>
              <a:ext uri="{FF2B5EF4-FFF2-40B4-BE49-F238E27FC236}">
                <a16:creationId xmlns:a16="http://schemas.microsoft.com/office/drawing/2014/main" id="{A413609C-304A-49B7-ADFE-19097696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" y="447"/>
            <a:ext cx="12190413" cy="685710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CAF7236-5171-478A-8594-78B4D5254CEC}"/>
              </a:ext>
            </a:extLst>
          </p:cNvPr>
          <p:cNvSpPr/>
          <p:nvPr/>
        </p:nvSpPr>
        <p:spPr>
          <a:xfrm>
            <a:off x="794" y="896"/>
            <a:ext cx="12190412" cy="6857105"/>
          </a:xfrm>
          <a:prstGeom prst="rect">
            <a:avLst/>
          </a:prstGeom>
          <a:solidFill>
            <a:schemeClr val="accent6">
              <a:lumMod val="75000"/>
              <a:alpha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1371F1-61AC-482D-BD06-C583511DB0B4}"/>
              </a:ext>
            </a:extLst>
          </p:cNvPr>
          <p:cNvSpPr/>
          <p:nvPr/>
        </p:nvSpPr>
        <p:spPr>
          <a:xfrm>
            <a:off x="2437916" y="1996603"/>
            <a:ext cx="7564128" cy="2681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72000" rIns="180000" bIns="10800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BMKT </a:t>
            </a:r>
            <a:r>
              <a:rPr lang="de-DE" sz="5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Finance</a:t>
            </a:r>
            <a:r>
              <a:rPr lang="de-DE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</a:t>
            </a:r>
          </a:p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sz="5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FiselfCo</a:t>
            </a:r>
            <a:r>
              <a:rPr lang="de-DE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de-DE" sz="5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Finance</a:t>
            </a:r>
            <a:r>
              <a:rPr lang="de-DE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5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Self</a:t>
            </a:r>
            <a:endParaRPr lang="de-DE" sz="5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8A1E97F-8359-46B0-A4FD-4E4673138CEC}"/>
              </a:ext>
            </a:extLst>
          </p:cNvPr>
          <p:cNvSpPr/>
          <p:nvPr/>
        </p:nvSpPr>
        <p:spPr>
          <a:xfrm>
            <a:off x="9149874" y="5539443"/>
            <a:ext cx="228600" cy="228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29398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Premium PowerPoint-Vorlagen&#10;www.PresentationLoad.de">
            <a:extLst>
              <a:ext uri="{FF2B5EF4-FFF2-40B4-BE49-F238E27FC236}">
                <a16:creationId xmlns:a16="http://schemas.microsoft.com/office/drawing/2014/main" id="{859C5157-0ED7-43A7-9B6A-0D62B0D70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" y="447"/>
            <a:ext cx="12190413" cy="685710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D5BDDF2-E7BC-4B3C-AA65-721B04A244F1}"/>
              </a:ext>
            </a:extLst>
          </p:cNvPr>
          <p:cNvSpPr/>
          <p:nvPr/>
        </p:nvSpPr>
        <p:spPr>
          <a:xfrm>
            <a:off x="794" y="447"/>
            <a:ext cx="12190412" cy="6857105"/>
          </a:xfrm>
          <a:prstGeom prst="rect">
            <a:avLst/>
          </a:prstGeom>
          <a:gradFill>
            <a:gsLst>
              <a:gs pos="3828">
                <a:srgbClr val="144D73"/>
              </a:gs>
              <a:gs pos="54000">
                <a:srgbClr val="008BBC">
                  <a:alpha val="67843"/>
                </a:srgbClr>
              </a:gs>
              <a:gs pos="100000">
                <a:srgbClr val="00B0F0">
                  <a:alpha val="47000"/>
                </a:srgbClr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1C37C01-78A9-40F4-9AD8-9F82B43FAE3E}"/>
              </a:ext>
            </a:extLst>
          </p:cNvPr>
          <p:cNvSpPr/>
          <p:nvPr/>
        </p:nvSpPr>
        <p:spPr>
          <a:xfrm>
            <a:off x="2087219" y="1979824"/>
            <a:ext cx="2774432" cy="1805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72000" rIns="180000" bIns="10800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e-DE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BMKvB</a:t>
            </a:r>
            <a:r>
              <a:rPr lang="de-DE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e-D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Consulting</a:t>
            </a:r>
            <a:br>
              <a:rPr lang="de-D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F5C308B-518F-4EC7-A525-13824BFF9EFE}"/>
              </a:ext>
            </a:extLst>
          </p:cNvPr>
          <p:cNvGrpSpPr/>
          <p:nvPr/>
        </p:nvGrpSpPr>
        <p:grpSpPr>
          <a:xfrm flipH="1">
            <a:off x="1921440" y="1517648"/>
            <a:ext cx="2940211" cy="2977766"/>
            <a:chOff x="2017194" y="635620"/>
            <a:chExt cx="2165657" cy="914401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0D2BFDF0-2F69-406C-AD5B-AADEE2CD49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2851" y="635620"/>
              <a:ext cx="0" cy="112395"/>
            </a:xfrm>
            <a:prstGeom prst="line">
              <a:avLst/>
            </a:prstGeom>
            <a:ln w="44450" cap="sq">
              <a:solidFill>
                <a:schemeClr val="bg1"/>
              </a:solidFill>
              <a:beve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32A6A8E-3FB6-4C58-8987-E1610415A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7194" y="635620"/>
              <a:ext cx="2142210" cy="0"/>
            </a:xfrm>
            <a:prstGeom prst="line">
              <a:avLst/>
            </a:prstGeom>
            <a:ln w="44450" cap="sq">
              <a:solidFill>
                <a:schemeClr val="bg1"/>
              </a:solidFill>
              <a:beve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E74787E7-DCE6-4A3F-9476-0A47F7FF81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7194" y="635620"/>
              <a:ext cx="0" cy="914400"/>
            </a:xfrm>
            <a:prstGeom prst="line">
              <a:avLst/>
            </a:prstGeom>
            <a:ln w="44450" cap="sq">
              <a:solidFill>
                <a:schemeClr val="bg1"/>
              </a:solidFill>
              <a:beve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AAF6938-FA7E-4E27-996C-94EFC68DC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7194" y="1550020"/>
              <a:ext cx="2142210" cy="0"/>
            </a:xfrm>
            <a:prstGeom prst="line">
              <a:avLst/>
            </a:prstGeom>
            <a:ln w="44450" cap="sq">
              <a:solidFill>
                <a:schemeClr val="bg1"/>
              </a:solidFill>
              <a:beve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233998B-691F-449A-B405-53ACA1DCB2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2851" y="1332059"/>
              <a:ext cx="0" cy="217962"/>
            </a:xfrm>
            <a:prstGeom prst="line">
              <a:avLst/>
            </a:prstGeom>
            <a:ln w="44450" cap="sq">
              <a:solidFill>
                <a:schemeClr val="bg1"/>
              </a:solidFill>
              <a:beve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76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Premium PowerPoint-Vorlagen&#10;www.PresentationLoad.de">
            <a:extLst>
              <a:ext uri="{FF2B5EF4-FFF2-40B4-BE49-F238E27FC236}">
                <a16:creationId xmlns:a16="http://schemas.microsoft.com/office/drawing/2014/main" id="{67AC71A1-B13A-4A8B-A531-DF92A5740E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" r="7"/>
          <a:stretch>
            <a:fillRect/>
          </a:stretch>
        </p:blipFill>
        <p:spPr>
          <a:xfrm>
            <a:off x="795" y="0"/>
            <a:ext cx="12190413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D692C33-DACA-4F63-852E-BAD239355AA4}"/>
              </a:ext>
            </a:extLst>
          </p:cNvPr>
          <p:cNvSpPr/>
          <p:nvPr/>
        </p:nvSpPr>
        <p:spPr>
          <a:xfrm>
            <a:off x="794" y="447"/>
            <a:ext cx="12190412" cy="6857105"/>
          </a:xfrm>
          <a:prstGeom prst="rect">
            <a:avLst/>
          </a:prstGeom>
          <a:gradFill>
            <a:gsLst>
              <a:gs pos="3828">
                <a:srgbClr val="144D73"/>
              </a:gs>
              <a:gs pos="54000">
                <a:srgbClr val="008BBC">
                  <a:alpha val="67843"/>
                </a:srgbClr>
              </a:gs>
              <a:gs pos="100000">
                <a:srgbClr val="9BBB59">
                  <a:alpha val="13000"/>
                </a:srgbClr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B4D50F-F437-4383-90B1-05CC7D25C22D}"/>
              </a:ext>
            </a:extLst>
          </p:cNvPr>
          <p:cNvGrpSpPr/>
          <p:nvPr/>
        </p:nvGrpSpPr>
        <p:grpSpPr>
          <a:xfrm>
            <a:off x="545308" y="1516899"/>
            <a:ext cx="5723957" cy="1594755"/>
            <a:chOff x="544513" y="1136932"/>
            <a:chExt cx="5723957" cy="1594755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77FA3C9D-696A-4703-A0FB-C5DC5EF873F0}"/>
                </a:ext>
              </a:extLst>
            </p:cNvPr>
            <p:cNvSpPr/>
            <p:nvPr/>
          </p:nvSpPr>
          <p:spPr>
            <a:xfrm>
              <a:off x="544513" y="1136932"/>
              <a:ext cx="5005812" cy="680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108000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de-DE" sz="3600" b="1" dirty="0">
                  <a:solidFill>
                    <a:schemeClr val="tx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Gestaltungsbeispiele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A731156-3438-4777-AED4-05BEF7A41D0C}"/>
                </a:ext>
              </a:extLst>
            </p:cNvPr>
            <p:cNvSpPr/>
            <p:nvPr/>
          </p:nvSpPr>
          <p:spPr>
            <a:xfrm>
              <a:off x="544513" y="2051331"/>
              <a:ext cx="5723957" cy="680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108000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de-DE" sz="3600" b="1" dirty="0">
                  <a:solidFill>
                    <a:schemeClr val="tx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mit vollflächigen Bildern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D4F906C-F7FE-409D-9E24-AD5BA9831959}"/>
              </a:ext>
            </a:extLst>
          </p:cNvPr>
          <p:cNvGrpSpPr/>
          <p:nvPr/>
        </p:nvGrpSpPr>
        <p:grpSpPr>
          <a:xfrm>
            <a:off x="9122525" y="6091277"/>
            <a:ext cx="2717878" cy="487640"/>
            <a:chOff x="9063674" y="6120306"/>
            <a:chExt cx="2717878" cy="487640"/>
          </a:xfrm>
        </p:grpSpPr>
        <p:pic>
          <p:nvPicPr>
            <p:cNvPr id="10" name="Logo">
              <a:extLst>
                <a:ext uri="{FF2B5EF4-FFF2-40B4-BE49-F238E27FC236}">
                  <a16:creationId xmlns:a16="http://schemas.microsoft.com/office/drawing/2014/main" id="{46E60956-EF61-4A9C-BE96-95648388E3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820"/>
            <a:stretch/>
          </p:blipFill>
          <p:spPr bwMode="gray">
            <a:xfrm>
              <a:off x="9063674" y="6120306"/>
              <a:ext cx="459202" cy="487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Logo">
              <a:extLst>
                <a:ext uri="{FF2B5EF4-FFF2-40B4-BE49-F238E27FC236}">
                  <a16:creationId xmlns:a16="http://schemas.microsoft.com/office/drawing/2014/main" id="{FC62F19A-CF06-40E9-A88A-ADC1081029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7" r="-1680" b="37997"/>
            <a:stretch/>
          </p:blipFill>
          <p:spPr bwMode="gray">
            <a:xfrm>
              <a:off x="9522876" y="6156736"/>
              <a:ext cx="2258676" cy="30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116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6819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D692C33-DACA-4F63-852E-BAD239355AA4}"/>
              </a:ext>
            </a:extLst>
          </p:cNvPr>
          <p:cNvSpPr/>
          <p:nvPr/>
        </p:nvSpPr>
        <p:spPr>
          <a:xfrm>
            <a:off x="793" y="447"/>
            <a:ext cx="6303964" cy="685710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pic>
        <p:nvPicPr>
          <p:cNvPr id="12" name="Bildplatzhalter 11" descr="Premium PowerPoint-Vorlagen&#10;www.PresentationLoad.de">
            <a:extLst>
              <a:ext uri="{FF2B5EF4-FFF2-40B4-BE49-F238E27FC236}">
                <a16:creationId xmlns:a16="http://schemas.microsoft.com/office/drawing/2014/main" id="{C7C2A61C-EC3A-4C50-94BB-3B8A6F76FD1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4757" y="0"/>
            <a:ext cx="5886450" cy="6858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55CADC4-4907-434B-9C1F-162A3D1D807E}"/>
              </a:ext>
            </a:extLst>
          </p:cNvPr>
          <p:cNvSpPr/>
          <p:nvPr/>
        </p:nvSpPr>
        <p:spPr>
          <a:xfrm>
            <a:off x="443708" y="3522263"/>
            <a:ext cx="17907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  <a:r>
              <a:rPr lang="de-DE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Text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0D401E7-61FC-4B74-8247-066903311A9F}"/>
              </a:ext>
            </a:extLst>
          </p:cNvPr>
          <p:cNvSpPr/>
          <p:nvPr/>
        </p:nvSpPr>
        <p:spPr>
          <a:xfrm>
            <a:off x="3051441" y="3522263"/>
            <a:ext cx="17556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  <a:r>
              <a:rPr lang="de-DE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Bild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F2D2BD0-74D3-4A6B-9378-BAD53555D267}"/>
              </a:ext>
            </a:extLst>
          </p:cNvPr>
          <p:cNvCxnSpPr/>
          <p:nvPr/>
        </p:nvCxnSpPr>
        <p:spPr>
          <a:xfrm>
            <a:off x="2659327" y="3522263"/>
            <a:ext cx="0" cy="77880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1C1BF2B-3C8A-4F92-858D-6F6BEB9A0AC7}"/>
              </a:ext>
            </a:extLst>
          </p:cNvPr>
          <p:cNvGrpSpPr/>
          <p:nvPr/>
        </p:nvGrpSpPr>
        <p:grpSpPr>
          <a:xfrm>
            <a:off x="545307" y="1516899"/>
            <a:ext cx="4725031" cy="1594755"/>
            <a:chOff x="544513" y="1136932"/>
            <a:chExt cx="4725031" cy="1594755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0BB5423-0A85-4719-8087-54CA9B8E0156}"/>
                </a:ext>
              </a:extLst>
            </p:cNvPr>
            <p:cNvSpPr/>
            <p:nvPr/>
          </p:nvSpPr>
          <p:spPr>
            <a:xfrm>
              <a:off x="544513" y="1136932"/>
              <a:ext cx="2732754" cy="680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108000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de-DE" sz="3600" b="1" dirty="0" err="1" smtClean="0">
                  <a:solidFill>
                    <a:schemeClr val="tx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AllKam</a:t>
              </a:r>
              <a:r>
                <a:rPr lang="de-DE" sz="3600" b="1" dirty="0" smtClean="0">
                  <a:solidFill>
                    <a:schemeClr val="tx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de-DE" sz="3600" b="1" dirty="0" err="1" smtClean="0">
                  <a:solidFill>
                    <a:schemeClr val="tx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e.V</a:t>
              </a:r>
              <a:endParaRPr lang="de-DE" sz="36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FD4E848-5F6F-4B63-9150-3DF5AA135097}"/>
                </a:ext>
              </a:extLst>
            </p:cNvPr>
            <p:cNvSpPr/>
            <p:nvPr/>
          </p:nvSpPr>
          <p:spPr>
            <a:xfrm>
              <a:off x="544513" y="2051331"/>
              <a:ext cx="4725031" cy="680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108000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de-DE" sz="3600" b="1" dirty="0" smtClean="0">
                  <a:solidFill>
                    <a:schemeClr val="tx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Allgäu-Kamerun </a:t>
              </a:r>
              <a:r>
                <a:rPr lang="de-DE" sz="3600" b="1" dirty="0" err="1" smtClean="0">
                  <a:solidFill>
                    <a:schemeClr val="tx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e.V</a:t>
              </a:r>
              <a:endParaRPr lang="de-DE" sz="3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73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7508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https://www.studio1.de/leistungen/programmierung/website-programmierung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4350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AfriDigit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33560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Finance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Courbe</a:t>
            </a:r>
            <a:r>
              <a:rPr lang="de-DE" dirty="0" smtClean="0"/>
              <a:t> </a:t>
            </a:r>
            <a:r>
              <a:rPr lang="de-DE" dirty="0" err="1" smtClean="0"/>
              <a:t>d´avertissment</a:t>
            </a:r>
            <a:r>
              <a:rPr lang="de-DE" dirty="0" smtClean="0"/>
              <a:t> </a:t>
            </a:r>
            <a:r>
              <a:rPr lang="de-DE" dirty="0" err="1" smtClean="0"/>
              <a:t>sur</a:t>
            </a:r>
            <a:r>
              <a:rPr lang="de-DE" dirty="0" smtClean="0"/>
              <a:t> les </a:t>
            </a:r>
            <a:r>
              <a:rPr lang="de-DE" dirty="0" err="1" smtClean="0"/>
              <a:t>depenses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6468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Premium PowerPoint-Vorlagen&#10;www.PresentationLoad.de">
            <a:extLst>
              <a:ext uri="{FF2B5EF4-FFF2-40B4-BE49-F238E27FC236}">
                <a16:creationId xmlns:a16="http://schemas.microsoft.com/office/drawing/2014/main" id="{91BA026E-C6C5-426D-8161-51B31022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" y="447"/>
            <a:ext cx="12190413" cy="685710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D5BDDF2-E7BC-4B3C-AA65-721B04A244F1}"/>
              </a:ext>
            </a:extLst>
          </p:cNvPr>
          <p:cNvSpPr/>
          <p:nvPr/>
        </p:nvSpPr>
        <p:spPr>
          <a:xfrm>
            <a:off x="794" y="447"/>
            <a:ext cx="12190413" cy="6857105"/>
          </a:xfrm>
          <a:prstGeom prst="rect">
            <a:avLst/>
          </a:prstGeom>
          <a:gradFill>
            <a:gsLst>
              <a:gs pos="3828">
                <a:srgbClr val="144D73"/>
              </a:gs>
              <a:gs pos="54000">
                <a:srgbClr val="008BBC">
                  <a:alpha val="67843"/>
                </a:srgbClr>
              </a:gs>
              <a:gs pos="100000">
                <a:srgbClr val="00B0F0">
                  <a:alpha val="47000"/>
                </a:srgbClr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1C37C01-78A9-40F4-9AD8-9F82B43FAE3E}"/>
              </a:ext>
            </a:extLst>
          </p:cNvPr>
          <p:cNvSpPr/>
          <p:nvPr/>
        </p:nvSpPr>
        <p:spPr>
          <a:xfrm>
            <a:off x="4575168" y="2824288"/>
            <a:ext cx="3381393" cy="1178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72000" rIns="180000" bIns="10800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de-DE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BMKvB</a:t>
            </a:r>
            <a:r>
              <a:rPr lang="de-D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CONSULTING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8FC932-D398-4EF9-9922-1F5D55991F0E}"/>
              </a:ext>
            </a:extLst>
          </p:cNvPr>
          <p:cNvCxnSpPr>
            <a:cxnSpLocks/>
          </p:cNvCxnSpPr>
          <p:nvPr/>
        </p:nvCxnSpPr>
        <p:spPr>
          <a:xfrm flipV="1">
            <a:off x="4405560" y="2476502"/>
            <a:ext cx="0" cy="1752599"/>
          </a:xfrm>
          <a:prstGeom prst="line">
            <a:avLst/>
          </a:prstGeom>
          <a:ln w="44450" cap="sq">
            <a:solidFill>
              <a:schemeClr val="bg1"/>
            </a:solidFill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1" descr="© INSCALE GmbH, 26.05.2010&#10;http://www.presentationload.com/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1" smtClean="0"/>
              <a:t>BMKvB </a:t>
            </a:r>
            <a:r>
              <a:rPr lang="de-DE" noProof="1"/>
              <a:t>Consulting</a:t>
            </a:r>
          </a:p>
        </p:txBody>
      </p:sp>
      <p:sp>
        <p:nvSpPr>
          <p:cNvPr id="15" name="Freeform 6"/>
          <p:cNvSpPr>
            <a:spLocks/>
          </p:cNvSpPr>
          <p:nvPr/>
        </p:nvSpPr>
        <p:spPr bwMode="gray">
          <a:xfrm flipH="1">
            <a:off x="7555553" y="1557338"/>
            <a:ext cx="4095564" cy="4248150"/>
          </a:xfrm>
          <a:custGeom>
            <a:avLst/>
            <a:gdLst/>
            <a:ahLst/>
            <a:cxnLst>
              <a:cxn ang="0">
                <a:pos x="707" y="0"/>
              </a:cxn>
              <a:cxn ang="0">
                <a:pos x="42" y="0"/>
              </a:cxn>
              <a:cxn ang="0">
                <a:pos x="42" y="0"/>
              </a:cxn>
              <a:cxn ang="0">
                <a:pos x="0" y="42"/>
              </a:cxn>
              <a:cxn ang="0">
                <a:pos x="0" y="42"/>
              </a:cxn>
              <a:cxn ang="0">
                <a:pos x="0" y="1741"/>
              </a:cxn>
              <a:cxn ang="0">
                <a:pos x="0" y="1741"/>
              </a:cxn>
              <a:cxn ang="0">
                <a:pos x="42" y="1783"/>
              </a:cxn>
              <a:cxn ang="0">
                <a:pos x="42" y="1783"/>
              </a:cxn>
              <a:cxn ang="0">
                <a:pos x="707" y="1783"/>
              </a:cxn>
              <a:cxn ang="0">
                <a:pos x="1315" y="1174"/>
              </a:cxn>
              <a:cxn ang="0">
                <a:pos x="1315" y="609"/>
              </a:cxn>
              <a:cxn ang="0">
                <a:pos x="707" y="0"/>
              </a:cxn>
            </a:cxnLst>
            <a:rect l="0" t="0" r="r" b="b"/>
            <a:pathLst>
              <a:path w="1315" h="1783">
                <a:moveTo>
                  <a:pt x="707" y="0"/>
                </a:move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9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741"/>
                  <a:pt x="0" y="1741"/>
                  <a:pt x="0" y="1741"/>
                </a:cubicBezTo>
                <a:cubicBezTo>
                  <a:pt x="0" y="1741"/>
                  <a:pt x="0" y="1741"/>
                  <a:pt x="0" y="1741"/>
                </a:cubicBezTo>
                <a:cubicBezTo>
                  <a:pt x="1" y="1764"/>
                  <a:pt x="19" y="1782"/>
                  <a:pt x="42" y="1783"/>
                </a:cubicBezTo>
                <a:cubicBezTo>
                  <a:pt x="42" y="1783"/>
                  <a:pt x="42" y="1783"/>
                  <a:pt x="42" y="1783"/>
                </a:cubicBezTo>
                <a:cubicBezTo>
                  <a:pt x="707" y="1783"/>
                  <a:pt x="707" y="1783"/>
                  <a:pt x="707" y="1783"/>
                </a:cubicBezTo>
                <a:cubicBezTo>
                  <a:pt x="1315" y="1174"/>
                  <a:pt x="1315" y="1174"/>
                  <a:pt x="1315" y="1174"/>
                </a:cubicBezTo>
                <a:cubicBezTo>
                  <a:pt x="1315" y="609"/>
                  <a:pt x="1315" y="609"/>
                  <a:pt x="1315" y="609"/>
                </a:cubicBezTo>
                <a:lnTo>
                  <a:pt x="70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vert="vert270" lIns="108000" tIns="108000" rIns="144000" bIns="108000" anchor="ctr" anchorCtr="0"/>
          <a:lstStyle/>
          <a:p>
            <a:pPr marL="190500" indent="-190500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de-DE" sz="110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2" name="Freeform 6"/>
          <p:cNvSpPr>
            <a:spLocks/>
          </p:cNvSpPr>
          <p:nvPr/>
        </p:nvSpPr>
        <p:spPr bwMode="gray">
          <a:xfrm>
            <a:off x="537367" y="1557339"/>
            <a:ext cx="4095564" cy="4248149"/>
          </a:xfrm>
          <a:custGeom>
            <a:avLst/>
            <a:gdLst/>
            <a:ahLst/>
            <a:cxnLst>
              <a:cxn ang="0">
                <a:pos x="707" y="0"/>
              </a:cxn>
              <a:cxn ang="0">
                <a:pos x="42" y="0"/>
              </a:cxn>
              <a:cxn ang="0">
                <a:pos x="42" y="0"/>
              </a:cxn>
              <a:cxn ang="0">
                <a:pos x="0" y="42"/>
              </a:cxn>
              <a:cxn ang="0">
                <a:pos x="0" y="42"/>
              </a:cxn>
              <a:cxn ang="0">
                <a:pos x="0" y="1741"/>
              </a:cxn>
              <a:cxn ang="0">
                <a:pos x="0" y="1741"/>
              </a:cxn>
              <a:cxn ang="0">
                <a:pos x="42" y="1783"/>
              </a:cxn>
              <a:cxn ang="0">
                <a:pos x="42" y="1783"/>
              </a:cxn>
              <a:cxn ang="0">
                <a:pos x="707" y="1783"/>
              </a:cxn>
              <a:cxn ang="0">
                <a:pos x="1315" y="1174"/>
              </a:cxn>
              <a:cxn ang="0">
                <a:pos x="1315" y="609"/>
              </a:cxn>
              <a:cxn ang="0">
                <a:pos x="707" y="0"/>
              </a:cxn>
            </a:cxnLst>
            <a:rect l="0" t="0" r="r" b="b"/>
            <a:pathLst>
              <a:path w="1315" h="1783">
                <a:moveTo>
                  <a:pt x="707" y="0"/>
                </a:move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9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741"/>
                  <a:pt x="0" y="1741"/>
                  <a:pt x="0" y="1741"/>
                </a:cubicBezTo>
                <a:cubicBezTo>
                  <a:pt x="0" y="1741"/>
                  <a:pt x="0" y="1741"/>
                  <a:pt x="0" y="1741"/>
                </a:cubicBezTo>
                <a:cubicBezTo>
                  <a:pt x="1" y="1764"/>
                  <a:pt x="19" y="1782"/>
                  <a:pt x="42" y="1783"/>
                </a:cubicBezTo>
                <a:cubicBezTo>
                  <a:pt x="42" y="1783"/>
                  <a:pt x="42" y="1783"/>
                  <a:pt x="42" y="1783"/>
                </a:cubicBezTo>
                <a:cubicBezTo>
                  <a:pt x="707" y="1783"/>
                  <a:pt x="707" y="1783"/>
                  <a:pt x="707" y="1783"/>
                </a:cubicBezTo>
                <a:cubicBezTo>
                  <a:pt x="1315" y="1174"/>
                  <a:pt x="1315" y="1174"/>
                  <a:pt x="1315" y="1174"/>
                </a:cubicBezTo>
                <a:cubicBezTo>
                  <a:pt x="1315" y="609"/>
                  <a:pt x="1315" y="609"/>
                  <a:pt x="1315" y="609"/>
                </a:cubicBezTo>
                <a:lnTo>
                  <a:pt x="70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vert="vert270" lIns="108000" tIns="108000" rIns="144000" bIns="108000" anchor="ctr" anchorCtr="0"/>
          <a:lstStyle/>
          <a:p>
            <a:pPr marL="190500" indent="-190500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de-DE" sz="1100" noProof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" name="Rechteck 24"/>
          <p:cNvSpPr/>
          <p:nvPr/>
        </p:nvSpPr>
        <p:spPr bwMode="gray">
          <a:xfrm>
            <a:off x="648581" y="1511681"/>
            <a:ext cx="4095564" cy="4273459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Customer orders</a:t>
            </a:r>
          </a:p>
          <a:p>
            <a:pPr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Small orders</a:t>
            </a:r>
          </a:p>
          <a:p>
            <a:pPr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large orders</a:t>
            </a:r>
          </a:p>
          <a:p>
            <a:pPr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Internal development</a:t>
            </a:r>
          </a:p>
          <a:p>
            <a:pPr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Research and development</a:t>
            </a:r>
          </a:p>
          <a:p>
            <a:pPr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endParaRPr lang="de-DE" sz="14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Employee Leasing</a:t>
            </a:r>
            <a:endParaRPr lang="de-DE" sz="14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endParaRPr lang="de-DE" sz="14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llllllllllllllllllllllllllllllllllllll</a:t>
            </a:r>
            <a:b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</a:b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llllllllllllllllllllllllllllllllllllll</a:t>
            </a:r>
          </a:p>
          <a:p>
            <a:pPr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llllllllllllllllllllllllllllllllllllll</a:t>
            </a:r>
            <a:b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</a:b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llllllllllllllllllllllllllllllllllllll</a:t>
            </a:r>
            <a:b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</a:b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llllllllllllllllllllllllllllllllllllll</a:t>
            </a:r>
          </a:p>
        </p:txBody>
      </p:sp>
      <p:sp>
        <p:nvSpPr>
          <p:cNvPr id="26" name="Rechteck 25"/>
          <p:cNvSpPr/>
          <p:nvPr/>
        </p:nvSpPr>
        <p:spPr bwMode="gray">
          <a:xfrm>
            <a:off x="8762971" y="1532030"/>
            <a:ext cx="2786889" cy="4273459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Talented students 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Talented people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Etudiant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Ingenieur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Specialites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</a:pPr>
            <a:endParaRPr lang="de-DE" sz="14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enregistrement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Idee et debat 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Question et </a:t>
            </a:r>
            <a:r>
              <a:rPr lang="de-DE" sz="14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reponse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Schulung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Strategieentwicklung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UX-Design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Systemauswahl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Betreuung / Support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Implementierung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Workshop / Audits</a:t>
            </a:r>
            <a:endParaRPr lang="de-DE" sz="14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defRPr/>
            </a:pP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/>
            </a:r>
            <a:b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</a:br>
            <a:r>
              <a:rPr lang="de-DE" sz="14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xxxxxxxxxxxxxxxxxxx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</a:pPr>
            <a:endParaRPr lang="de-DE" sz="14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</p:txBody>
      </p:sp>
      <p:grpSp>
        <p:nvGrpSpPr>
          <p:cNvPr id="13" name="Gruppieren 32">
            <a:extLst>
              <a:ext uri="{FF2B5EF4-FFF2-40B4-BE49-F238E27FC236}">
                <a16:creationId xmlns:a16="http://schemas.microsoft.com/office/drawing/2014/main" id="{59C7E53C-8946-4E99-9A81-5F146989E397}"/>
              </a:ext>
            </a:extLst>
          </p:cNvPr>
          <p:cNvGrpSpPr/>
          <p:nvPr/>
        </p:nvGrpSpPr>
        <p:grpSpPr bwMode="gray">
          <a:xfrm>
            <a:off x="4358701" y="1915930"/>
            <a:ext cx="3458334" cy="3530998"/>
            <a:chOff x="1127760" y="1554954"/>
            <a:chExt cx="5189220" cy="3599641"/>
          </a:xfrm>
          <a:solidFill>
            <a:schemeClr val="accent2"/>
          </a:solidFill>
          <a:scene3d>
            <a:camera prst="perspectiveHeroicExtremeRightFacing">
              <a:rot lat="0" lon="0" rev="0"/>
            </a:camera>
            <a:lightRig rig="balanced" dir="t">
              <a:rot lat="0" lon="0" rev="7200000"/>
            </a:lightRig>
          </a:scene3d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637967B-5EA4-4B02-BCEE-D6A42420BBD6}"/>
                </a:ext>
              </a:extLst>
            </p:cNvPr>
            <p:cNvSpPr/>
            <p:nvPr/>
          </p:nvSpPr>
          <p:spPr bwMode="gray">
            <a:xfrm>
              <a:off x="1127760" y="1554954"/>
              <a:ext cx="2400300" cy="16606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round/>
              <a:headEnd/>
              <a:tailEnd/>
            </a:ln>
            <a:effectLst>
              <a:outerShdw blurRad="203200" sx="103000" sy="103000" algn="ctr" rotWithShape="0">
                <a:prstClr val="black">
                  <a:alpha val="26000"/>
                </a:prstClr>
              </a:outerShdw>
            </a:effectLst>
            <a:sp3d z="-1905000" extrusionH="1270000"/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7443DB02-B8BC-4F56-B412-867DCB017D07}"/>
                </a:ext>
              </a:extLst>
            </p:cNvPr>
            <p:cNvSpPr/>
            <p:nvPr/>
          </p:nvSpPr>
          <p:spPr bwMode="gray">
            <a:xfrm>
              <a:off x="3916680" y="1554954"/>
              <a:ext cx="2400300" cy="16606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round/>
              <a:headEnd/>
              <a:tailEnd/>
            </a:ln>
            <a:effectLst>
              <a:outerShdw blurRad="203200" sx="103000" sy="103000" algn="ctr" rotWithShape="0">
                <a:prstClr val="black">
                  <a:alpha val="26000"/>
                </a:prstClr>
              </a:outerShdw>
            </a:effectLst>
            <a:sp3d z="-1905000" extrusionH="1270000"/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30C4A5B0-9CB9-43DF-88AD-A7CBFE88AEA6}"/>
                </a:ext>
              </a:extLst>
            </p:cNvPr>
            <p:cNvSpPr/>
            <p:nvPr/>
          </p:nvSpPr>
          <p:spPr bwMode="gray">
            <a:xfrm>
              <a:off x="1127760" y="3493914"/>
              <a:ext cx="2400300" cy="16606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round/>
              <a:headEnd/>
              <a:tailEnd/>
            </a:ln>
            <a:effectLst>
              <a:outerShdw blurRad="203200" sx="103000" sy="103000" algn="ctr" rotWithShape="0">
                <a:prstClr val="black">
                  <a:alpha val="26000"/>
                </a:prstClr>
              </a:outerShdw>
            </a:effectLst>
            <a:sp3d z="-1905000" extrusionH="1270000"/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B4D73893-0C09-4D29-993A-EE66771E1959}"/>
                </a:ext>
              </a:extLst>
            </p:cNvPr>
            <p:cNvSpPr/>
            <p:nvPr/>
          </p:nvSpPr>
          <p:spPr bwMode="gray">
            <a:xfrm>
              <a:off x="3916680" y="3493914"/>
              <a:ext cx="2400300" cy="16606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round/>
              <a:headEnd/>
              <a:tailEnd/>
            </a:ln>
            <a:effectLst>
              <a:outerShdw blurRad="203200" sx="103000" sy="103000" algn="ctr" rotWithShape="0">
                <a:prstClr val="black">
                  <a:alpha val="26000"/>
                </a:prstClr>
              </a:outerShdw>
            </a:effectLst>
            <a:sp3d z="-1905000" extrusionH="1270000"/>
          </p:spPr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9CDA22F-E60E-41AF-97A1-70DA4CD5D70C}"/>
              </a:ext>
            </a:extLst>
          </p:cNvPr>
          <p:cNvGrpSpPr/>
          <p:nvPr/>
        </p:nvGrpSpPr>
        <p:grpSpPr>
          <a:xfrm>
            <a:off x="4768272" y="2504211"/>
            <a:ext cx="2635716" cy="2319582"/>
            <a:chOff x="4276041" y="2408762"/>
            <a:chExt cx="3687119" cy="3244877"/>
          </a:xfrm>
        </p:grpSpPr>
        <p:grpSp>
          <p:nvGrpSpPr>
            <p:cNvPr id="16" name="Gruppieren 59">
              <a:extLst>
                <a:ext uri="{FF2B5EF4-FFF2-40B4-BE49-F238E27FC236}">
                  <a16:creationId xmlns:a16="http://schemas.microsoft.com/office/drawing/2014/main" id="{699821CD-4FF9-4BBB-98D4-281E37C1A84A}"/>
                </a:ext>
              </a:extLst>
            </p:cNvPr>
            <p:cNvGrpSpPr/>
            <p:nvPr/>
          </p:nvGrpSpPr>
          <p:grpSpPr bwMode="gray">
            <a:xfrm>
              <a:off x="6291558" y="2408762"/>
              <a:ext cx="1671602" cy="1207432"/>
              <a:chOff x="593239" y="1877870"/>
              <a:chExt cx="1501239" cy="1084376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D0AF1147-8DE6-4CEF-9CB2-DE014730DD1E}"/>
                  </a:ext>
                </a:extLst>
              </p:cNvPr>
              <p:cNvSpPr/>
              <p:nvPr/>
            </p:nvSpPr>
            <p:spPr bwMode="gray">
              <a:xfrm>
                <a:off x="970478" y="1877870"/>
                <a:ext cx="746759" cy="966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de-DE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F44474DA-A77D-4ABE-B7B5-1811216C0411}"/>
                  </a:ext>
                </a:extLst>
              </p:cNvPr>
              <p:cNvSpPr/>
              <p:nvPr/>
            </p:nvSpPr>
            <p:spPr bwMode="gray">
              <a:xfrm>
                <a:off x="593239" y="2614242"/>
                <a:ext cx="1501239" cy="34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2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Personnel</a:t>
                </a:r>
                <a:endParaRPr lang="de-DE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F465EBF0-BEF9-42C9-888B-14F5232BFBDA}"/>
                </a:ext>
              </a:extLst>
            </p:cNvPr>
            <p:cNvGrpSpPr/>
            <p:nvPr/>
          </p:nvGrpSpPr>
          <p:grpSpPr bwMode="gray">
            <a:xfrm>
              <a:off x="4276041" y="4437721"/>
              <a:ext cx="1671603" cy="1215918"/>
              <a:chOff x="541020" y="4221480"/>
              <a:chExt cx="1501240" cy="1091998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C6FAB46E-4BC6-4B71-ADC2-011C2DE2A32C}"/>
                  </a:ext>
                </a:extLst>
              </p:cNvPr>
              <p:cNvSpPr/>
              <p:nvPr/>
            </p:nvSpPr>
            <p:spPr bwMode="gray">
              <a:xfrm>
                <a:off x="918260" y="4221480"/>
                <a:ext cx="746761" cy="966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endParaRPr lang="de-DE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2310E7CA-3BC6-4407-97E5-2A86181A7808}"/>
                  </a:ext>
                </a:extLst>
              </p:cNvPr>
              <p:cNvSpPr/>
              <p:nvPr/>
            </p:nvSpPr>
            <p:spPr bwMode="gray">
              <a:xfrm>
                <a:off x="541020" y="4965474"/>
                <a:ext cx="1501240" cy="34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2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Leasing</a:t>
                </a:r>
                <a:endParaRPr lang="de-DE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CC3BEE80-8C11-4BEF-BEE4-6EAD67541D4E}"/>
                </a:ext>
              </a:extLst>
            </p:cNvPr>
            <p:cNvGrpSpPr/>
            <p:nvPr/>
          </p:nvGrpSpPr>
          <p:grpSpPr bwMode="gray">
            <a:xfrm>
              <a:off x="6291557" y="4437722"/>
              <a:ext cx="1671603" cy="1215915"/>
              <a:chOff x="2570578" y="4122420"/>
              <a:chExt cx="1501240" cy="1091995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BBECD0C2-FA60-48E2-848C-2427260A79F3}"/>
                  </a:ext>
                </a:extLst>
              </p:cNvPr>
              <p:cNvSpPr/>
              <p:nvPr/>
            </p:nvSpPr>
            <p:spPr bwMode="gray">
              <a:xfrm>
                <a:off x="2947818" y="4122420"/>
                <a:ext cx="746761" cy="966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de-DE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3056AFC1-7FD9-4397-A224-BF7F96207061}"/>
                  </a:ext>
                </a:extLst>
              </p:cNvPr>
              <p:cNvSpPr/>
              <p:nvPr/>
            </p:nvSpPr>
            <p:spPr bwMode="gray">
              <a:xfrm>
                <a:off x="2570578" y="4866411"/>
                <a:ext cx="1501240" cy="34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2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Service</a:t>
                </a:r>
                <a:endParaRPr lang="de-DE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8" name="Gruppieren 59">
              <a:extLst>
                <a:ext uri="{FF2B5EF4-FFF2-40B4-BE49-F238E27FC236}">
                  <a16:creationId xmlns:a16="http://schemas.microsoft.com/office/drawing/2014/main" id="{6D420C97-6437-449A-BCA9-5E59528CB5DE}"/>
                </a:ext>
              </a:extLst>
            </p:cNvPr>
            <p:cNvGrpSpPr/>
            <p:nvPr/>
          </p:nvGrpSpPr>
          <p:grpSpPr bwMode="gray">
            <a:xfrm>
              <a:off x="4304406" y="2408763"/>
              <a:ext cx="1671602" cy="1207431"/>
              <a:chOff x="541021" y="1877870"/>
              <a:chExt cx="1501239" cy="1084375"/>
            </a:xfrm>
          </p:grpSpPr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FA9AB712-9282-43B3-A445-89DEC1ED1669}"/>
                  </a:ext>
                </a:extLst>
              </p:cNvPr>
              <p:cNvSpPr/>
              <p:nvPr/>
            </p:nvSpPr>
            <p:spPr bwMode="gray">
              <a:xfrm>
                <a:off x="918260" y="1877870"/>
                <a:ext cx="746759" cy="966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de-DE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9794B09E-550D-41FE-811F-7947B576AF34}"/>
                  </a:ext>
                </a:extLst>
              </p:cNvPr>
              <p:cNvSpPr/>
              <p:nvPr/>
            </p:nvSpPr>
            <p:spPr bwMode="gray">
              <a:xfrm>
                <a:off x="541021" y="2614241"/>
                <a:ext cx="1501239" cy="34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2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Project</a:t>
                </a:r>
                <a:endParaRPr lang="de-DE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7AF011A3-ACE5-4C68-9F44-BC6CB730EEB6}"/>
              </a:ext>
            </a:extLst>
          </p:cNvPr>
          <p:cNvSpPr/>
          <p:nvPr/>
        </p:nvSpPr>
        <p:spPr>
          <a:xfrm rot="16200000">
            <a:off x="3454138" y="2966023"/>
            <a:ext cx="710176" cy="1430818"/>
          </a:xfrm>
          <a:prstGeom prst="downArrow">
            <a:avLst/>
          </a:prstGeom>
          <a:gradFill>
            <a:gsLst>
              <a:gs pos="0">
                <a:schemeClr val="bg2">
                  <a:alpha val="0"/>
                </a:schemeClr>
              </a:gs>
              <a:gs pos="7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28" name="Pfeil: nach unten 27">
            <a:extLst>
              <a:ext uri="{FF2B5EF4-FFF2-40B4-BE49-F238E27FC236}">
                <a16:creationId xmlns:a16="http://schemas.microsoft.com/office/drawing/2014/main" id="{1702589B-B55A-4D8B-85EF-EB223E12AE86}"/>
              </a:ext>
            </a:extLst>
          </p:cNvPr>
          <p:cNvSpPr/>
          <p:nvPr/>
        </p:nvSpPr>
        <p:spPr>
          <a:xfrm rot="5400000" flipH="1">
            <a:off x="7999243" y="2966023"/>
            <a:ext cx="710176" cy="1430818"/>
          </a:xfrm>
          <a:prstGeom prst="downArrow">
            <a:avLst/>
          </a:prstGeom>
          <a:gradFill>
            <a:gsLst>
              <a:gs pos="0">
                <a:schemeClr val="bg2">
                  <a:alpha val="0"/>
                </a:schemeClr>
              </a:gs>
              <a:gs pos="7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36161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/>
          <p:cNvGrpSpPr>
            <a:grpSpLocks noChangeAspect="1"/>
          </p:cNvGrpSpPr>
          <p:nvPr/>
        </p:nvGrpSpPr>
        <p:grpSpPr bwMode="gray">
          <a:xfrm>
            <a:off x="535880" y="1561130"/>
            <a:ext cx="4655590" cy="4753407"/>
            <a:chOff x="324643" y="1532558"/>
            <a:chExt cx="4181112" cy="4268960"/>
          </a:xfrm>
        </p:grpSpPr>
        <p:grpSp>
          <p:nvGrpSpPr>
            <p:cNvPr id="24" name="Gruppieren 32"/>
            <p:cNvGrpSpPr/>
            <p:nvPr/>
          </p:nvGrpSpPr>
          <p:grpSpPr bwMode="gray">
            <a:xfrm>
              <a:off x="324643" y="1532558"/>
              <a:ext cx="4181112" cy="4268960"/>
              <a:chOff x="1127760" y="1554954"/>
              <a:chExt cx="5189220" cy="3599641"/>
            </a:xfrm>
            <a:solidFill>
              <a:schemeClr val="accent2"/>
            </a:solidFill>
            <a:scene3d>
              <a:camera prst="perspectiveHeroicExtremeRightFacing">
                <a:rot lat="0" lon="0" rev="0"/>
              </a:camera>
              <a:lightRig rig="balanced" dir="t">
                <a:rot lat="0" lon="0" rev="7200000"/>
              </a:lightRig>
            </a:scene3d>
          </p:grpSpPr>
          <p:sp>
            <p:nvSpPr>
              <p:cNvPr id="54" name="Rechteck 53"/>
              <p:cNvSpPr/>
              <p:nvPr/>
            </p:nvSpPr>
            <p:spPr bwMode="gray">
              <a:xfrm>
                <a:off x="1127760" y="1554954"/>
                <a:ext cx="2400300" cy="166068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extrusionH="3175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5" name="Rechteck 54"/>
              <p:cNvSpPr/>
              <p:nvPr/>
            </p:nvSpPr>
            <p:spPr bwMode="gray">
              <a:xfrm>
                <a:off x="391668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6" name="Rechteck 55"/>
              <p:cNvSpPr/>
              <p:nvPr/>
            </p:nvSpPr>
            <p:spPr bwMode="gray">
              <a:xfrm>
                <a:off x="112776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Rechteck 56"/>
              <p:cNvSpPr/>
              <p:nvPr/>
            </p:nvSpPr>
            <p:spPr bwMode="gray">
              <a:xfrm>
                <a:off x="391668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7" name="Gruppieren 58"/>
            <p:cNvGrpSpPr/>
            <p:nvPr/>
          </p:nvGrpSpPr>
          <p:grpSpPr bwMode="gray">
            <a:xfrm>
              <a:off x="541020" y="1842464"/>
              <a:ext cx="1501240" cy="1211850"/>
              <a:chOff x="541020" y="1877870"/>
              <a:chExt cx="1501240" cy="1211850"/>
            </a:xfrm>
          </p:grpSpPr>
          <p:sp>
            <p:nvSpPr>
              <p:cNvPr id="52" name="Rechteck 51"/>
              <p:cNvSpPr/>
              <p:nvPr/>
            </p:nvSpPr>
            <p:spPr bwMode="gray">
              <a:xfrm>
                <a:off x="918260" y="1877870"/>
                <a:ext cx="746760" cy="995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6600" b="1" noProof="1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de-DE" sz="4000" b="1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hteck 52"/>
              <p:cNvSpPr/>
              <p:nvPr/>
            </p:nvSpPr>
            <p:spPr bwMode="gray">
              <a:xfrm>
                <a:off x="541020" y="2730387"/>
                <a:ext cx="1501240" cy="3593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000" noProof="1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Project</a:t>
                </a:r>
                <a:endParaRPr lang="de-DE" sz="1400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grpSp>
          <p:nvGrpSpPr>
            <p:cNvPr id="37" name="Gruppieren 59"/>
            <p:cNvGrpSpPr/>
            <p:nvPr/>
          </p:nvGrpSpPr>
          <p:grpSpPr bwMode="gray">
            <a:xfrm>
              <a:off x="2535126" y="2300244"/>
              <a:ext cx="1501239" cy="899731"/>
              <a:chOff x="541021" y="1877870"/>
              <a:chExt cx="1501239" cy="899731"/>
            </a:xfrm>
          </p:grpSpPr>
          <p:sp>
            <p:nvSpPr>
              <p:cNvPr id="50" name="Rechteck 49"/>
              <p:cNvSpPr/>
              <p:nvPr/>
            </p:nvSpPr>
            <p:spPr bwMode="gray">
              <a:xfrm>
                <a:off x="918260" y="1877870"/>
                <a:ext cx="746760" cy="691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Rechteck 50"/>
              <p:cNvSpPr/>
              <p:nvPr/>
            </p:nvSpPr>
            <p:spPr bwMode="gray">
              <a:xfrm>
                <a:off x="541021" y="2501191"/>
                <a:ext cx="1501239" cy="276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Personnel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grpSp>
          <p:nvGrpSpPr>
            <p:cNvPr id="44" name="Gruppieren 43"/>
            <p:cNvGrpSpPr/>
            <p:nvPr/>
          </p:nvGrpSpPr>
          <p:grpSpPr bwMode="gray">
            <a:xfrm>
              <a:off x="777240" y="4122420"/>
              <a:ext cx="1501240" cy="907351"/>
              <a:chOff x="541020" y="4221480"/>
              <a:chExt cx="1501240" cy="907351"/>
            </a:xfrm>
          </p:grpSpPr>
          <p:sp>
            <p:nvSpPr>
              <p:cNvPr id="48" name="Rechteck 47"/>
              <p:cNvSpPr/>
              <p:nvPr/>
            </p:nvSpPr>
            <p:spPr bwMode="gray">
              <a:xfrm>
                <a:off x="918260" y="4221480"/>
                <a:ext cx="746760" cy="691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hteck 48"/>
              <p:cNvSpPr/>
              <p:nvPr/>
            </p:nvSpPr>
            <p:spPr bwMode="gray">
              <a:xfrm>
                <a:off x="541020" y="4852421"/>
                <a:ext cx="1501240" cy="276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Leasing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grpSp>
          <p:nvGrpSpPr>
            <p:cNvPr id="45" name="Gruppieren 44"/>
            <p:cNvGrpSpPr/>
            <p:nvPr/>
          </p:nvGrpSpPr>
          <p:grpSpPr bwMode="gray">
            <a:xfrm>
              <a:off x="2535125" y="4122420"/>
              <a:ext cx="1501240" cy="907351"/>
              <a:chOff x="2518360" y="4122420"/>
              <a:chExt cx="1501240" cy="907351"/>
            </a:xfrm>
          </p:grpSpPr>
          <p:sp>
            <p:nvSpPr>
              <p:cNvPr id="46" name="Rechteck 45"/>
              <p:cNvSpPr/>
              <p:nvPr/>
            </p:nvSpPr>
            <p:spPr bwMode="gray">
              <a:xfrm>
                <a:off x="2895600" y="4122420"/>
                <a:ext cx="746760" cy="691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hteck 46"/>
              <p:cNvSpPr/>
              <p:nvPr/>
            </p:nvSpPr>
            <p:spPr bwMode="gray">
              <a:xfrm>
                <a:off x="2518360" y="4753361"/>
                <a:ext cx="1501240" cy="276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Service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</p:grpSp>
      <p:sp>
        <p:nvSpPr>
          <p:cNvPr id="28" name="Rectangle 5"/>
          <p:cNvSpPr>
            <a:spLocks noChangeArrowheads="1"/>
          </p:cNvSpPr>
          <p:nvPr/>
        </p:nvSpPr>
        <p:spPr bwMode="gray">
          <a:xfrm>
            <a:off x="6096794" y="1511301"/>
            <a:ext cx="5594392" cy="42902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108000" rIns="144000" bIns="72000"/>
          <a:lstStyle/>
          <a:p>
            <a:pPr marL="190500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Recherche des projets et les developer avec des experts en afrique</a:t>
            </a:r>
            <a:endParaRPr lang="de-DE" sz="16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 marL="647700" lvl="1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Mathematik</a:t>
            </a:r>
          </a:p>
          <a:p>
            <a:pPr marL="647700" lvl="1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Informatik</a:t>
            </a:r>
          </a:p>
          <a:p>
            <a:pPr marL="647700" lvl="1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Physik</a:t>
            </a:r>
            <a:endParaRPr lang="de-DE" sz="16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 marL="190500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Integrer les ingenieurs dans les entreprises en allemagne</a:t>
            </a:r>
            <a:endParaRPr lang="de-DE" sz="16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 marL="647700" lvl="1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Informatik</a:t>
            </a:r>
          </a:p>
          <a:p>
            <a:pPr marL="647700" lvl="1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Mathematik</a:t>
            </a:r>
            <a:endParaRPr lang="de-DE" sz="16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 marL="190500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uiqegdabkbdhberalkcbxnvcbhjd</a:t>
            </a:r>
          </a:p>
          <a:p>
            <a:pPr marL="190500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msglkadsjgerajbvckxybcxylbkjdfbnjkearzk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0453E3D-8960-48C3-A8E5-710FBD9BAFCA}"/>
              </a:ext>
            </a:extLst>
          </p:cNvPr>
          <p:cNvCxnSpPr>
            <a:cxnSpLocks/>
          </p:cNvCxnSpPr>
          <p:nvPr/>
        </p:nvCxnSpPr>
        <p:spPr>
          <a:xfrm>
            <a:off x="5759441" y="1561129"/>
            <a:ext cx="0" cy="424039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0D74FD0A-EF23-4FFC-87CE-82B419A511D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892295" y="230750"/>
            <a:ext cx="1095452" cy="1118468"/>
            <a:chOff x="324643" y="1532558"/>
            <a:chExt cx="4181112" cy="4268960"/>
          </a:xfrm>
        </p:grpSpPr>
        <p:grpSp>
          <p:nvGrpSpPr>
            <p:cNvPr id="62" name="Gruppieren 32">
              <a:extLst>
                <a:ext uri="{FF2B5EF4-FFF2-40B4-BE49-F238E27FC236}">
                  <a16:creationId xmlns:a16="http://schemas.microsoft.com/office/drawing/2014/main" id="{F4EBECF7-A999-4B73-B367-2072B48ADC1A}"/>
                </a:ext>
              </a:extLst>
            </p:cNvPr>
            <p:cNvGrpSpPr/>
            <p:nvPr/>
          </p:nvGrpSpPr>
          <p:grpSpPr bwMode="gray">
            <a:xfrm>
              <a:off x="324643" y="1532558"/>
              <a:ext cx="4181112" cy="4268960"/>
              <a:chOff x="1127760" y="1554954"/>
              <a:chExt cx="5189220" cy="3599641"/>
            </a:xfrm>
            <a:solidFill>
              <a:schemeClr val="accent2"/>
            </a:solidFill>
            <a:scene3d>
              <a:camera prst="perspectiveHeroicExtremeRightFacing">
                <a:rot lat="0" lon="0" rev="0"/>
              </a:camera>
              <a:lightRig rig="balanced" dir="t">
                <a:rot lat="0" lon="0" rev="7200000"/>
              </a:lightRig>
            </a:scene3d>
          </p:grpSpPr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A54CB172-7ED9-4A7C-8F6E-A6E884F7C541}"/>
                  </a:ext>
                </a:extLst>
              </p:cNvPr>
              <p:cNvSpPr/>
              <p:nvPr/>
            </p:nvSpPr>
            <p:spPr bwMode="gray">
              <a:xfrm>
                <a:off x="1127760" y="1554954"/>
                <a:ext cx="2400300" cy="166068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  <a:sp3d extrusionH="3175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F940EE26-7B62-4381-A89C-B03FFF3B16D5}"/>
                  </a:ext>
                </a:extLst>
              </p:cNvPr>
              <p:cNvSpPr/>
              <p:nvPr/>
            </p:nvSpPr>
            <p:spPr bwMode="gray">
              <a:xfrm>
                <a:off x="391668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9A32B1F5-9861-4D33-A813-70A44ECC0AAA}"/>
                  </a:ext>
                </a:extLst>
              </p:cNvPr>
              <p:cNvSpPr/>
              <p:nvPr/>
            </p:nvSpPr>
            <p:spPr bwMode="gray">
              <a:xfrm>
                <a:off x="112776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10B96090-D53A-4676-A21E-23EB0F27CA6A}"/>
                  </a:ext>
                </a:extLst>
              </p:cNvPr>
              <p:cNvSpPr/>
              <p:nvPr/>
            </p:nvSpPr>
            <p:spPr bwMode="gray">
              <a:xfrm>
                <a:off x="391668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6E69763D-DE07-442E-AED6-5C63141EE696}"/>
                </a:ext>
              </a:extLst>
            </p:cNvPr>
            <p:cNvSpPr/>
            <p:nvPr/>
          </p:nvSpPr>
          <p:spPr bwMode="gray">
            <a:xfrm>
              <a:off x="918261" y="1842462"/>
              <a:ext cx="746759" cy="1409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de-DE" sz="1050" b="1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 101" descr="© INSCALE GmbH, 26.05.2010&#10;http://www.presentationload.com/"/>
          <p:cNvSpPr>
            <a:spLocks noGrp="1" noChangeArrowheads="1"/>
          </p:cNvSpPr>
          <p:nvPr>
            <p:ph type="title"/>
          </p:nvPr>
        </p:nvSpPr>
        <p:spPr bwMode="gray">
          <a:xfrm>
            <a:off x="540071" y="432000"/>
            <a:ext cx="11111046" cy="1080000"/>
          </a:xfrm>
        </p:spPr>
        <p:txBody>
          <a:bodyPr/>
          <a:lstStyle/>
          <a:p>
            <a:r>
              <a:rPr lang="de-DE" noProof="1" smtClean="0"/>
              <a:t>BMKvB </a:t>
            </a:r>
            <a:r>
              <a:rPr lang="de-DE" noProof="1"/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320113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/>
          <p:cNvGrpSpPr>
            <a:grpSpLocks noChangeAspect="1"/>
          </p:cNvGrpSpPr>
          <p:nvPr/>
        </p:nvGrpSpPr>
        <p:grpSpPr>
          <a:xfrm>
            <a:off x="541082" y="1567060"/>
            <a:ext cx="4641329" cy="4738845"/>
            <a:chOff x="324643" y="1532558"/>
            <a:chExt cx="4181112" cy="4268960"/>
          </a:xfrm>
        </p:grpSpPr>
        <p:grpSp>
          <p:nvGrpSpPr>
            <p:cNvPr id="25" name="Gruppieren 32"/>
            <p:cNvGrpSpPr/>
            <p:nvPr/>
          </p:nvGrpSpPr>
          <p:grpSpPr bwMode="gray">
            <a:xfrm>
              <a:off x="324643" y="1532558"/>
              <a:ext cx="4181112" cy="4268960"/>
              <a:chOff x="1127760" y="1554954"/>
              <a:chExt cx="5189220" cy="3599641"/>
            </a:xfrm>
            <a:solidFill>
              <a:schemeClr val="accent2"/>
            </a:solidFill>
            <a:scene3d>
              <a:camera prst="perspectiveHeroicExtremeRightFacing">
                <a:rot lat="0" lon="0" rev="0"/>
              </a:camera>
              <a:lightRig rig="balanced" dir="t">
                <a:rot lat="0" lon="0" rev="7200000"/>
              </a:lightRig>
            </a:scene3d>
          </p:grpSpPr>
          <p:sp>
            <p:nvSpPr>
              <p:cNvPr id="56" name="Rechteck 55"/>
              <p:cNvSpPr/>
              <p:nvPr/>
            </p:nvSpPr>
            <p:spPr bwMode="gray">
              <a:xfrm>
                <a:off x="112776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Rechteck 56"/>
              <p:cNvSpPr/>
              <p:nvPr/>
            </p:nvSpPr>
            <p:spPr bwMode="gray">
              <a:xfrm>
                <a:off x="391668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extrusionH="3175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8" name="Rechteck 57"/>
              <p:cNvSpPr/>
              <p:nvPr/>
            </p:nvSpPr>
            <p:spPr bwMode="gray">
              <a:xfrm>
                <a:off x="112776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Rechteck 58"/>
              <p:cNvSpPr/>
              <p:nvPr/>
            </p:nvSpPr>
            <p:spPr bwMode="gray">
              <a:xfrm>
                <a:off x="391668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6" name="Gruppieren 59"/>
            <p:cNvGrpSpPr/>
            <p:nvPr/>
          </p:nvGrpSpPr>
          <p:grpSpPr bwMode="gray">
            <a:xfrm>
              <a:off x="2580845" y="1842464"/>
              <a:ext cx="1924910" cy="1212954"/>
              <a:chOff x="329185" y="1877870"/>
              <a:chExt cx="1924910" cy="1212954"/>
            </a:xfrm>
          </p:grpSpPr>
          <p:sp>
            <p:nvSpPr>
              <p:cNvPr id="54" name="Rechteck 53"/>
              <p:cNvSpPr/>
              <p:nvPr/>
            </p:nvSpPr>
            <p:spPr bwMode="gray">
              <a:xfrm>
                <a:off x="918260" y="1877870"/>
                <a:ext cx="746760" cy="998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6600" b="1" noProof="1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de-DE" sz="4000" b="1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Rechteck 54"/>
              <p:cNvSpPr/>
              <p:nvPr/>
            </p:nvSpPr>
            <p:spPr bwMode="gray">
              <a:xfrm>
                <a:off x="329185" y="2730387"/>
                <a:ext cx="1924910" cy="360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000" noProof="1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</a:rPr>
                  <a:t>Personnel</a:t>
                </a:r>
                <a:endParaRPr lang="de-DE" sz="1400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7" name="Gruppieren 26"/>
            <p:cNvGrpSpPr/>
            <p:nvPr/>
          </p:nvGrpSpPr>
          <p:grpSpPr bwMode="gray">
            <a:xfrm>
              <a:off x="777240" y="4122420"/>
              <a:ext cx="1501240" cy="908200"/>
              <a:chOff x="541020" y="4221480"/>
              <a:chExt cx="1501240" cy="908200"/>
            </a:xfrm>
          </p:grpSpPr>
          <p:sp>
            <p:nvSpPr>
              <p:cNvPr id="52" name="Rechteck 51"/>
              <p:cNvSpPr/>
              <p:nvPr/>
            </p:nvSpPr>
            <p:spPr bwMode="gray">
              <a:xfrm>
                <a:off x="918260" y="4221480"/>
                <a:ext cx="746760" cy="693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hteck 52"/>
              <p:cNvSpPr/>
              <p:nvPr/>
            </p:nvSpPr>
            <p:spPr bwMode="gray">
              <a:xfrm>
                <a:off x="541020" y="4852421"/>
                <a:ext cx="1501240" cy="27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Leasing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8" name="Gruppieren 27"/>
            <p:cNvGrpSpPr/>
            <p:nvPr/>
          </p:nvGrpSpPr>
          <p:grpSpPr bwMode="gray">
            <a:xfrm>
              <a:off x="2535125" y="4122420"/>
              <a:ext cx="1501240" cy="908200"/>
              <a:chOff x="2518360" y="4122420"/>
              <a:chExt cx="1501240" cy="908200"/>
            </a:xfrm>
          </p:grpSpPr>
          <p:sp>
            <p:nvSpPr>
              <p:cNvPr id="50" name="Rechteck 49"/>
              <p:cNvSpPr/>
              <p:nvPr/>
            </p:nvSpPr>
            <p:spPr bwMode="gray">
              <a:xfrm>
                <a:off x="2895600" y="4122420"/>
                <a:ext cx="746760" cy="693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Rechteck 50"/>
              <p:cNvSpPr/>
              <p:nvPr/>
            </p:nvSpPr>
            <p:spPr bwMode="gray">
              <a:xfrm>
                <a:off x="2518360" y="4753361"/>
                <a:ext cx="1501240" cy="27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Service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9" name="Gruppieren 28"/>
            <p:cNvGrpSpPr/>
            <p:nvPr/>
          </p:nvGrpSpPr>
          <p:grpSpPr bwMode="gray">
            <a:xfrm>
              <a:off x="777240" y="2292624"/>
              <a:ext cx="1501240" cy="908200"/>
              <a:chOff x="541020" y="4221480"/>
              <a:chExt cx="1501240" cy="908200"/>
            </a:xfrm>
          </p:grpSpPr>
          <p:sp>
            <p:nvSpPr>
              <p:cNvPr id="37" name="Rechteck 36"/>
              <p:cNvSpPr/>
              <p:nvPr/>
            </p:nvSpPr>
            <p:spPr bwMode="gray">
              <a:xfrm>
                <a:off x="918260" y="4221480"/>
                <a:ext cx="746760" cy="693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hteck 48"/>
              <p:cNvSpPr/>
              <p:nvPr/>
            </p:nvSpPr>
            <p:spPr bwMode="gray">
              <a:xfrm>
                <a:off x="541020" y="4852421"/>
                <a:ext cx="1501240" cy="27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Project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1" name="Rectangle 5"/>
          <p:cNvSpPr>
            <a:spLocks noChangeArrowheads="1"/>
          </p:cNvSpPr>
          <p:nvPr/>
        </p:nvSpPr>
        <p:spPr bwMode="gray">
          <a:xfrm>
            <a:off x="6096795" y="1511301"/>
            <a:ext cx="5553601" cy="42902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108000" rIns="144000" bIns="72000"/>
          <a:lstStyle/>
          <a:p>
            <a:pPr marL="190500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jkdgsdkjdamnbfdjbjldhskd</a:t>
            </a:r>
          </a:p>
          <a:p>
            <a:pPr marL="190500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hdföskjhbfdvuknfduijurenwpndkyjfj</a:t>
            </a:r>
          </a:p>
          <a:p>
            <a:pPr marL="190500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Kjlsfgnjknbdkjdfbsurbfdskbdmndfsjkrbd,</a:t>
            </a:r>
          </a:p>
          <a:p>
            <a:pPr marL="190500" indent="-190500"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Jhd söpoeauerbkfgeibuboeqlka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DC663D7-EBC7-492D-AF6E-7A349D3C806D}"/>
              </a:ext>
            </a:extLst>
          </p:cNvPr>
          <p:cNvCxnSpPr>
            <a:cxnSpLocks/>
          </p:cNvCxnSpPr>
          <p:nvPr/>
        </p:nvCxnSpPr>
        <p:spPr>
          <a:xfrm>
            <a:off x="5759441" y="1561129"/>
            <a:ext cx="0" cy="424039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CE1619B9-D4A7-425A-BFDF-919B683CD99B}"/>
              </a:ext>
            </a:extLst>
          </p:cNvPr>
          <p:cNvGrpSpPr>
            <a:grpSpLocks noChangeAspect="1"/>
          </p:cNvGrpSpPr>
          <p:nvPr/>
        </p:nvGrpSpPr>
        <p:grpSpPr>
          <a:xfrm>
            <a:off x="10891187" y="229618"/>
            <a:ext cx="1096561" cy="1119600"/>
            <a:chOff x="324643" y="1532558"/>
            <a:chExt cx="4181112" cy="4268960"/>
          </a:xfrm>
        </p:grpSpPr>
        <p:grpSp>
          <p:nvGrpSpPr>
            <p:cNvPr id="35" name="Gruppieren 32">
              <a:extLst>
                <a:ext uri="{FF2B5EF4-FFF2-40B4-BE49-F238E27FC236}">
                  <a16:creationId xmlns:a16="http://schemas.microsoft.com/office/drawing/2014/main" id="{481C1F8A-0364-498C-8C28-559F4B687BC1}"/>
                </a:ext>
              </a:extLst>
            </p:cNvPr>
            <p:cNvGrpSpPr/>
            <p:nvPr/>
          </p:nvGrpSpPr>
          <p:grpSpPr bwMode="gray">
            <a:xfrm>
              <a:off x="324643" y="1532558"/>
              <a:ext cx="4181112" cy="4268960"/>
              <a:chOff x="1127760" y="1554954"/>
              <a:chExt cx="5189220" cy="3599641"/>
            </a:xfrm>
            <a:solidFill>
              <a:schemeClr val="accent2"/>
            </a:solidFill>
            <a:scene3d>
              <a:camera prst="perspectiveHeroicExtremeRightFacing">
                <a:rot lat="0" lon="0" rev="0"/>
              </a:camera>
              <a:lightRig rig="balanced" dir="t">
                <a:rot lat="0" lon="0" rev="7200000"/>
              </a:lightRig>
            </a:scene3d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934C0DD1-D1E4-4742-8FC2-77362496A9D9}"/>
                  </a:ext>
                </a:extLst>
              </p:cNvPr>
              <p:cNvSpPr/>
              <p:nvPr/>
            </p:nvSpPr>
            <p:spPr bwMode="gray">
              <a:xfrm>
                <a:off x="112776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409698DB-F340-4568-914E-A68B34899F74}"/>
                  </a:ext>
                </a:extLst>
              </p:cNvPr>
              <p:cNvSpPr/>
              <p:nvPr/>
            </p:nvSpPr>
            <p:spPr bwMode="gray">
              <a:xfrm>
                <a:off x="391668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extrusionH="3175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5B67BDB8-B0FE-4361-A313-34132A0EE18C}"/>
                  </a:ext>
                </a:extLst>
              </p:cNvPr>
              <p:cNvSpPr/>
              <p:nvPr/>
            </p:nvSpPr>
            <p:spPr bwMode="gray">
              <a:xfrm>
                <a:off x="112776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C2669A75-EFE7-4BD3-BC53-32195FA90ADE}"/>
                  </a:ext>
                </a:extLst>
              </p:cNvPr>
              <p:cNvSpPr/>
              <p:nvPr/>
            </p:nvSpPr>
            <p:spPr bwMode="gray">
              <a:xfrm>
                <a:off x="391668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F00C5AB-DB99-4098-9BAC-474AE6027A89}"/>
                </a:ext>
              </a:extLst>
            </p:cNvPr>
            <p:cNvSpPr/>
            <p:nvPr/>
          </p:nvSpPr>
          <p:spPr bwMode="gray">
            <a:xfrm>
              <a:off x="3169921" y="1842466"/>
              <a:ext cx="746759" cy="1408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de-DE" b="1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Rectangle 101" descr="© INSCALE GmbH, 26.05.2010&#10;http://www.presentationload.com/"/>
          <p:cNvSpPr>
            <a:spLocks noGrp="1" noChangeArrowheads="1"/>
          </p:cNvSpPr>
          <p:nvPr>
            <p:ph type="title"/>
          </p:nvPr>
        </p:nvSpPr>
        <p:spPr bwMode="gray">
          <a:xfrm>
            <a:off x="540071" y="432000"/>
            <a:ext cx="11111046" cy="1080000"/>
          </a:xfrm>
        </p:spPr>
        <p:txBody>
          <a:bodyPr/>
          <a:lstStyle/>
          <a:p>
            <a:r>
              <a:rPr lang="de-DE" noProof="1" smtClean="0"/>
              <a:t>BMKvB </a:t>
            </a:r>
            <a:r>
              <a:rPr lang="de-DE" noProof="1"/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16379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pieren 44"/>
          <p:cNvGrpSpPr>
            <a:grpSpLocks noChangeAspect="1"/>
          </p:cNvGrpSpPr>
          <p:nvPr/>
        </p:nvGrpSpPr>
        <p:grpSpPr>
          <a:xfrm>
            <a:off x="515203" y="1549811"/>
            <a:ext cx="4666674" cy="4764722"/>
            <a:chOff x="324643" y="1532558"/>
            <a:chExt cx="4181112" cy="4268960"/>
          </a:xfrm>
        </p:grpSpPr>
        <p:grpSp>
          <p:nvGrpSpPr>
            <p:cNvPr id="46" name="Gruppieren 32"/>
            <p:cNvGrpSpPr/>
            <p:nvPr/>
          </p:nvGrpSpPr>
          <p:grpSpPr bwMode="gray">
            <a:xfrm>
              <a:off x="324643" y="1532558"/>
              <a:ext cx="4181112" cy="4268960"/>
              <a:chOff x="1127760" y="1554954"/>
              <a:chExt cx="5189220" cy="3599641"/>
            </a:xfrm>
            <a:solidFill>
              <a:schemeClr val="accent2"/>
            </a:solidFill>
            <a:scene3d>
              <a:camera prst="perspectiveHeroicExtremeRightFacing">
                <a:rot lat="0" lon="0" rev="0"/>
              </a:camera>
              <a:lightRig rig="balanced" dir="t">
                <a:rot lat="0" lon="0" rev="7200000"/>
              </a:lightRig>
            </a:scene3d>
          </p:grpSpPr>
          <p:sp>
            <p:nvSpPr>
              <p:cNvPr id="59" name="Rechteck 58"/>
              <p:cNvSpPr/>
              <p:nvPr/>
            </p:nvSpPr>
            <p:spPr bwMode="gray">
              <a:xfrm>
                <a:off x="112776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0" name="Rechteck 59"/>
              <p:cNvSpPr/>
              <p:nvPr/>
            </p:nvSpPr>
            <p:spPr bwMode="gray">
              <a:xfrm>
                <a:off x="391668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1" name="Rechteck 60"/>
              <p:cNvSpPr/>
              <p:nvPr/>
            </p:nvSpPr>
            <p:spPr bwMode="gray">
              <a:xfrm>
                <a:off x="1127760" y="3493914"/>
                <a:ext cx="2400300" cy="1660681"/>
              </a:xfrm>
              <a:prstGeom prst="rect">
                <a:avLst/>
              </a:prstGeom>
              <a:solidFill>
                <a:schemeClr val="accent6"/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extrusionH="3175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2" name="Rechteck 61"/>
              <p:cNvSpPr/>
              <p:nvPr/>
            </p:nvSpPr>
            <p:spPr bwMode="gray">
              <a:xfrm>
                <a:off x="391668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7" name="Gruppieren 62"/>
            <p:cNvGrpSpPr/>
            <p:nvPr/>
          </p:nvGrpSpPr>
          <p:grpSpPr bwMode="gray">
            <a:xfrm>
              <a:off x="541020" y="4168140"/>
              <a:ext cx="1501240" cy="1155845"/>
              <a:chOff x="541020" y="1877870"/>
              <a:chExt cx="1501240" cy="1155845"/>
            </a:xfrm>
          </p:grpSpPr>
          <p:sp>
            <p:nvSpPr>
              <p:cNvPr id="57" name="Rechteck 56"/>
              <p:cNvSpPr/>
              <p:nvPr/>
            </p:nvSpPr>
            <p:spPr bwMode="gray">
              <a:xfrm>
                <a:off x="918260" y="1877870"/>
                <a:ext cx="746760" cy="992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6600" b="1" noProof="1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endParaRPr lang="de-DE" sz="4000" b="1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hteck 57"/>
              <p:cNvSpPr/>
              <p:nvPr/>
            </p:nvSpPr>
            <p:spPr bwMode="gray">
              <a:xfrm>
                <a:off x="541020" y="2730387"/>
                <a:ext cx="1501240" cy="303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600" noProof="1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Leasing</a:t>
                </a:r>
                <a:endParaRPr lang="de-DE" sz="1100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grpSp>
          <p:nvGrpSpPr>
            <p:cNvPr id="48" name="Gruppieren 47"/>
            <p:cNvGrpSpPr/>
            <p:nvPr/>
          </p:nvGrpSpPr>
          <p:grpSpPr bwMode="gray">
            <a:xfrm>
              <a:off x="2535125" y="4122420"/>
              <a:ext cx="1501240" cy="906694"/>
              <a:chOff x="2518360" y="4122420"/>
              <a:chExt cx="1501240" cy="906694"/>
            </a:xfrm>
          </p:grpSpPr>
          <p:sp>
            <p:nvSpPr>
              <p:cNvPr id="55" name="Rechteck 54"/>
              <p:cNvSpPr/>
              <p:nvPr/>
            </p:nvSpPr>
            <p:spPr bwMode="gray">
              <a:xfrm>
                <a:off x="2895600" y="4122420"/>
                <a:ext cx="746760" cy="689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hteck 55"/>
              <p:cNvSpPr/>
              <p:nvPr/>
            </p:nvSpPr>
            <p:spPr bwMode="gray">
              <a:xfrm>
                <a:off x="2518360" y="4753361"/>
                <a:ext cx="1501240" cy="275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Service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grpSp>
          <p:nvGrpSpPr>
            <p:cNvPr id="49" name="Gruppieren 48"/>
            <p:cNvGrpSpPr/>
            <p:nvPr/>
          </p:nvGrpSpPr>
          <p:grpSpPr bwMode="gray">
            <a:xfrm>
              <a:off x="777240" y="2292624"/>
              <a:ext cx="1501240" cy="906694"/>
              <a:chOff x="541020" y="4221480"/>
              <a:chExt cx="1501240" cy="906694"/>
            </a:xfrm>
          </p:grpSpPr>
          <p:sp>
            <p:nvSpPr>
              <p:cNvPr id="53" name="Rechteck 52"/>
              <p:cNvSpPr/>
              <p:nvPr/>
            </p:nvSpPr>
            <p:spPr bwMode="gray">
              <a:xfrm>
                <a:off x="918260" y="4221480"/>
                <a:ext cx="746760" cy="689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hteck 53"/>
              <p:cNvSpPr/>
              <p:nvPr/>
            </p:nvSpPr>
            <p:spPr bwMode="gray">
              <a:xfrm>
                <a:off x="541020" y="4852421"/>
                <a:ext cx="1501240" cy="275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Project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grpSp>
          <p:nvGrpSpPr>
            <p:cNvPr id="50" name="Gruppieren 59"/>
            <p:cNvGrpSpPr/>
            <p:nvPr/>
          </p:nvGrpSpPr>
          <p:grpSpPr bwMode="gray">
            <a:xfrm>
              <a:off x="2323290" y="2300244"/>
              <a:ext cx="1924910" cy="899074"/>
              <a:chOff x="329185" y="1877870"/>
              <a:chExt cx="1924910" cy="899074"/>
            </a:xfrm>
          </p:grpSpPr>
          <p:sp>
            <p:nvSpPr>
              <p:cNvPr id="51" name="Rechteck 50"/>
              <p:cNvSpPr/>
              <p:nvPr/>
            </p:nvSpPr>
            <p:spPr bwMode="gray">
              <a:xfrm>
                <a:off x="918260" y="1877870"/>
                <a:ext cx="746760" cy="689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Rechteck 51"/>
              <p:cNvSpPr/>
              <p:nvPr/>
            </p:nvSpPr>
            <p:spPr bwMode="gray">
              <a:xfrm>
                <a:off x="329185" y="2501191"/>
                <a:ext cx="1924910" cy="275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Personnel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</p:grpSp>
      <p:sp>
        <p:nvSpPr>
          <p:cNvPr id="23" name="Rectangle 5"/>
          <p:cNvSpPr>
            <a:spLocks noChangeArrowheads="1"/>
          </p:cNvSpPr>
          <p:nvPr/>
        </p:nvSpPr>
        <p:spPr bwMode="gray">
          <a:xfrm>
            <a:off x="6096795" y="1511301"/>
            <a:ext cx="5553601" cy="42902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Simulation</a:t>
            </a:r>
            <a:endParaRPr lang="de-DE" sz="16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HMI, MVVM Addin für verschiedene App</a:t>
            </a:r>
            <a:endParaRPr lang="de-DE" sz="16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---------</a:t>
            </a:r>
            <a:endParaRPr lang="de-DE" sz="16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----------</a:t>
            </a:r>
            <a:endParaRPr lang="de-DE" sz="16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-----------</a:t>
            </a:r>
            <a:endParaRPr lang="de-DE" sz="16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lang="de-DE" sz="1600" noProof="1" smtClean="0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-----------</a:t>
            </a:r>
            <a:endParaRPr lang="de-DE" sz="1600" noProof="1">
              <a:solidFill>
                <a:srgbClr val="000000"/>
              </a:solidFill>
              <a:latin typeface="Calibri Light" panose="020F0302020204030204" pitchFamily="34" charset="0"/>
              <a:cs typeface="Arial" charset="0"/>
            </a:endParaRP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1CA1CE7D-9994-45E2-ACEF-98E9B52D1895}"/>
              </a:ext>
            </a:extLst>
          </p:cNvPr>
          <p:cNvCxnSpPr>
            <a:cxnSpLocks/>
          </p:cNvCxnSpPr>
          <p:nvPr/>
        </p:nvCxnSpPr>
        <p:spPr>
          <a:xfrm>
            <a:off x="5759441" y="1561129"/>
            <a:ext cx="0" cy="424039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952C4B6-2797-4306-8899-8DAD6DD2C051}"/>
              </a:ext>
            </a:extLst>
          </p:cNvPr>
          <p:cNvGrpSpPr>
            <a:grpSpLocks noChangeAspect="1"/>
          </p:cNvGrpSpPr>
          <p:nvPr/>
        </p:nvGrpSpPr>
        <p:grpSpPr>
          <a:xfrm>
            <a:off x="10891187" y="235800"/>
            <a:ext cx="1096561" cy="1119600"/>
            <a:chOff x="324643" y="1532558"/>
            <a:chExt cx="4181112" cy="4268960"/>
          </a:xfrm>
        </p:grpSpPr>
        <p:grpSp>
          <p:nvGrpSpPr>
            <p:cNvPr id="27" name="Gruppieren 32">
              <a:extLst>
                <a:ext uri="{FF2B5EF4-FFF2-40B4-BE49-F238E27FC236}">
                  <a16:creationId xmlns:a16="http://schemas.microsoft.com/office/drawing/2014/main" id="{9B0E55C7-EC39-4665-AEFD-A208EB2C4703}"/>
                </a:ext>
              </a:extLst>
            </p:cNvPr>
            <p:cNvGrpSpPr/>
            <p:nvPr/>
          </p:nvGrpSpPr>
          <p:grpSpPr bwMode="gray">
            <a:xfrm>
              <a:off x="324643" y="1532558"/>
              <a:ext cx="4181112" cy="4268960"/>
              <a:chOff x="1127760" y="1554954"/>
              <a:chExt cx="5189220" cy="3599641"/>
            </a:xfrm>
            <a:solidFill>
              <a:schemeClr val="accent2"/>
            </a:solidFill>
            <a:scene3d>
              <a:camera prst="perspectiveHeroicExtremeRightFacing">
                <a:rot lat="0" lon="0" rev="0"/>
              </a:camera>
              <a:lightRig rig="balanced" dir="t">
                <a:rot lat="0" lon="0" rev="7200000"/>
              </a:lightRig>
            </a:scene3d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E30F87AB-8721-4D5E-80FF-289D5E937387}"/>
                  </a:ext>
                </a:extLst>
              </p:cNvPr>
              <p:cNvSpPr/>
              <p:nvPr/>
            </p:nvSpPr>
            <p:spPr bwMode="gray">
              <a:xfrm>
                <a:off x="112776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8E2186FE-2E0E-449E-85E1-9AECCE6CEE8D}"/>
                  </a:ext>
                </a:extLst>
              </p:cNvPr>
              <p:cNvSpPr/>
              <p:nvPr/>
            </p:nvSpPr>
            <p:spPr bwMode="gray">
              <a:xfrm>
                <a:off x="391668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6830A9F6-E18F-49E1-BCD4-BCCB6107F735}"/>
                  </a:ext>
                </a:extLst>
              </p:cNvPr>
              <p:cNvSpPr/>
              <p:nvPr/>
            </p:nvSpPr>
            <p:spPr bwMode="gray">
              <a:xfrm>
                <a:off x="1127760" y="3493914"/>
                <a:ext cx="2400300" cy="1660681"/>
              </a:xfrm>
              <a:prstGeom prst="rect">
                <a:avLst/>
              </a:prstGeom>
              <a:solidFill>
                <a:schemeClr val="accent6"/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extrusionH="3175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FDA1E984-3236-477A-8497-ED6EBEE7E3C8}"/>
                  </a:ext>
                </a:extLst>
              </p:cNvPr>
              <p:cNvSpPr/>
              <p:nvPr/>
            </p:nvSpPr>
            <p:spPr bwMode="gray">
              <a:xfrm>
                <a:off x="391668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1B7E7F8-5022-4891-B949-1066CBFAAA94}"/>
                </a:ext>
              </a:extLst>
            </p:cNvPr>
            <p:cNvSpPr/>
            <p:nvPr/>
          </p:nvSpPr>
          <p:spPr bwMode="gray">
            <a:xfrm>
              <a:off x="918259" y="4168141"/>
              <a:ext cx="746759" cy="1408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endParaRPr lang="de-DE" b="1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ctangle 101" descr="© INSCALE GmbH, 26.05.2010&#10;http://www.presentationload.com/"/>
          <p:cNvSpPr>
            <a:spLocks noGrp="1" noChangeArrowheads="1"/>
          </p:cNvSpPr>
          <p:nvPr>
            <p:ph type="title"/>
          </p:nvPr>
        </p:nvSpPr>
        <p:spPr bwMode="gray">
          <a:xfrm>
            <a:off x="540071" y="432000"/>
            <a:ext cx="11111046" cy="1080000"/>
          </a:xfrm>
        </p:spPr>
        <p:txBody>
          <a:bodyPr/>
          <a:lstStyle/>
          <a:p>
            <a:r>
              <a:rPr lang="de-DE" noProof="1" smtClean="0"/>
              <a:t>BMKvB </a:t>
            </a:r>
            <a:r>
              <a:rPr lang="de-DE" noProof="1"/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20858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pieren 44"/>
          <p:cNvGrpSpPr>
            <a:grpSpLocks noChangeAspect="1"/>
          </p:cNvGrpSpPr>
          <p:nvPr/>
        </p:nvGrpSpPr>
        <p:grpSpPr>
          <a:xfrm>
            <a:off x="507741" y="1557338"/>
            <a:ext cx="4667752" cy="4765824"/>
            <a:chOff x="324643" y="1532558"/>
            <a:chExt cx="4181112" cy="4268960"/>
          </a:xfrm>
        </p:grpSpPr>
        <p:grpSp>
          <p:nvGrpSpPr>
            <p:cNvPr id="46" name="Gruppieren 32"/>
            <p:cNvGrpSpPr/>
            <p:nvPr/>
          </p:nvGrpSpPr>
          <p:grpSpPr bwMode="gray">
            <a:xfrm>
              <a:off x="324643" y="1532558"/>
              <a:ext cx="4181112" cy="4268960"/>
              <a:chOff x="1127760" y="1554954"/>
              <a:chExt cx="5189220" cy="3599641"/>
            </a:xfrm>
            <a:solidFill>
              <a:schemeClr val="accent2"/>
            </a:solidFill>
            <a:scene3d>
              <a:camera prst="perspectiveHeroicExtremeRightFacing">
                <a:rot lat="0" lon="0" rev="0"/>
              </a:camera>
              <a:lightRig rig="balanced" dir="t">
                <a:rot lat="0" lon="0" rev="7200000"/>
              </a:lightRig>
            </a:scene3d>
          </p:grpSpPr>
          <p:sp>
            <p:nvSpPr>
              <p:cNvPr id="59" name="Rechteck 58"/>
              <p:cNvSpPr/>
              <p:nvPr/>
            </p:nvSpPr>
            <p:spPr bwMode="gray">
              <a:xfrm>
                <a:off x="112776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0" name="Rechteck 59"/>
              <p:cNvSpPr/>
              <p:nvPr/>
            </p:nvSpPr>
            <p:spPr bwMode="gray">
              <a:xfrm>
                <a:off x="391668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1" name="Rechteck 60"/>
              <p:cNvSpPr/>
              <p:nvPr/>
            </p:nvSpPr>
            <p:spPr bwMode="gray">
              <a:xfrm>
                <a:off x="112776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2" name="Rechteck 61"/>
              <p:cNvSpPr/>
              <p:nvPr/>
            </p:nvSpPr>
            <p:spPr bwMode="gray">
              <a:xfrm>
                <a:off x="3916680" y="3493914"/>
                <a:ext cx="2400300" cy="1660681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  <a:round/>
                <a:headEnd/>
                <a:tailEnd/>
              </a:ln>
              <a:effectLst>
                <a:outerShdw blurRad="228600" sx="103000" sy="103000" algn="ctr" rotWithShape="0">
                  <a:prstClr val="black">
                    <a:alpha val="66000"/>
                  </a:prstClr>
                </a:outerShdw>
              </a:effectLst>
              <a:sp3d extrusionH="3175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47" name="Gruppieren 65"/>
            <p:cNvGrpSpPr/>
            <p:nvPr/>
          </p:nvGrpSpPr>
          <p:grpSpPr bwMode="gray">
            <a:xfrm>
              <a:off x="2792680" y="4168140"/>
              <a:ext cx="1501240" cy="1210913"/>
              <a:chOff x="541020" y="1877870"/>
              <a:chExt cx="1501240" cy="1210913"/>
            </a:xfrm>
          </p:grpSpPr>
          <p:sp>
            <p:nvSpPr>
              <p:cNvPr id="57" name="Rechteck 56"/>
              <p:cNvSpPr/>
              <p:nvPr/>
            </p:nvSpPr>
            <p:spPr bwMode="gray">
              <a:xfrm>
                <a:off x="918260" y="1877870"/>
                <a:ext cx="746760" cy="992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6600" b="1" noProof="1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de-DE" sz="4000" b="1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hteck 57"/>
              <p:cNvSpPr/>
              <p:nvPr/>
            </p:nvSpPr>
            <p:spPr bwMode="gray">
              <a:xfrm>
                <a:off x="541020" y="2730387"/>
                <a:ext cx="1501240" cy="358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2000" noProof="1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Service</a:t>
                </a:r>
                <a:endParaRPr lang="de-DE" sz="1400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grpSp>
          <p:nvGrpSpPr>
            <p:cNvPr id="48" name="Gruppieren 47"/>
            <p:cNvGrpSpPr/>
            <p:nvPr/>
          </p:nvGrpSpPr>
          <p:grpSpPr bwMode="gray">
            <a:xfrm>
              <a:off x="777240" y="2292624"/>
              <a:ext cx="1501240" cy="906631"/>
              <a:chOff x="541020" y="4221480"/>
              <a:chExt cx="1501240" cy="906631"/>
            </a:xfrm>
          </p:grpSpPr>
          <p:sp>
            <p:nvSpPr>
              <p:cNvPr id="55" name="Rechteck 54"/>
              <p:cNvSpPr/>
              <p:nvPr/>
            </p:nvSpPr>
            <p:spPr bwMode="gray">
              <a:xfrm>
                <a:off x="918260" y="4221480"/>
                <a:ext cx="746760" cy="689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hteck 55"/>
              <p:cNvSpPr/>
              <p:nvPr/>
            </p:nvSpPr>
            <p:spPr bwMode="gray">
              <a:xfrm>
                <a:off x="541020" y="4852421"/>
                <a:ext cx="1501240" cy="275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Project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grpSp>
          <p:nvGrpSpPr>
            <p:cNvPr id="49" name="Gruppieren 59"/>
            <p:cNvGrpSpPr/>
            <p:nvPr/>
          </p:nvGrpSpPr>
          <p:grpSpPr bwMode="gray">
            <a:xfrm>
              <a:off x="2517755" y="2300244"/>
              <a:ext cx="1545254" cy="899011"/>
              <a:chOff x="523650" y="1877870"/>
              <a:chExt cx="1545254" cy="899011"/>
            </a:xfrm>
          </p:grpSpPr>
          <p:sp>
            <p:nvSpPr>
              <p:cNvPr id="53" name="Rechteck 52"/>
              <p:cNvSpPr/>
              <p:nvPr/>
            </p:nvSpPr>
            <p:spPr bwMode="gray">
              <a:xfrm>
                <a:off x="918260" y="1877870"/>
                <a:ext cx="746760" cy="689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hteck 53"/>
              <p:cNvSpPr/>
              <p:nvPr/>
            </p:nvSpPr>
            <p:spPr bwMode="gray">
              <a:xfrm>
                <a:off x="523650" y="2501191"/>
                <a:ext cx="1545254" cy="275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Personnel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grpSp>
          <p:nvGrpSpPr>
            <p:cNvPr id="50" name="Gruppieren 49"/>
            <p:cNvGrpSpPr/>
            <p:nvPr/>
          </p:nvGrpSpPr>
          <p:grpSpPr bwMode="gray">
            <a:xfrm>
              <a:off x="777240" y="4122420"/>
              <a:ext cx="1501240" cy="906631"/>
              <a:chOff x="541020" y="4221480"/>
              <a:chExt cx="1501240" cy="906631"/>
            </a:xfrm>
          </p:grpSpPr>
          <p:sp>
            <p:nvSpPr>
              <p:cNvPr id="51" name="Rechteck 50"/>
              <p:cNvSpPr/>
              <p:nvPr/>
            </p:nvSpPr>
            <p:spPr bwMode="gray">
              <a:xfrm>
                <a:off x="918260" y="4221480"/>
                <a:ext cx="746760" cy="689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440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endParaRPr lang="de-DE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Rechteck 51"/>
              <p:cNvSpPr/>
              <p:nvPr/>
            </p:nvSpPr>
            <p:spPr bwMode="gray">
              <a:xfrm>
                <a:off x="541020" y="4852421"/>
                <a:ext cx="1501240" cy="275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</a:rPr>
                  <a:t>Leasing</a:t>
                </a:r>
                <a:endParaRPr lang="de-DE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</p:grpSp>
      <p:sp>
        <p:nvSpPr>
          <p:cNvPr id="23" name="Rectangle 5"/>
          <p:cNvSpPr>
            <a:spLocks noChangeArrowheads="1"/>
          </p:cNvSpPr>
          <p:nvPr/>
        </p:nvSpPr>
        <p:spPr bwMode="gray">
          <a:xfrm>
            <a:off x="6096795" y="1511301"/>
            <a:ext cx="5553601" cy="42902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de-DE" sz="16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jhdjkghjksfgadjlkgjdla</a:t>
            </a:r>
          </a:p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de-DE" sz="16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ndkjxnfdjkönfdsknöadnkjldnvymld</a:t>
            </a:r>
          </a:p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de-DE" sz="16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Hfdshfjdsölhsöjlh,xcnjsdfkhdfslk hfhjdfbökdlhjdfhdf</a:t>
            </a:r>
          </a:p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de-DE" sz="16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jhdaghiuerbdakbdfibajdsbiubsakbsakdjkbjdssjb</a:t>
            </a:r>
          </a:p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de-DE" sz="1600" noProof="1">
                <a:solidFill>
                  <a:srgbClr val="000000"/>
                </a:solidFill>
                <a:latin typeface="Calibri Light" panose="020F0302020204030204" pitchFamily="34" charset="0"/>
                <a:cs typeface="Arial" charset="0"/>
              </a:rPr>
              <a:t>hjgdsajhgdsadskjdsgsj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68EA8A5D-21C9-4FBA-9B66-57F1E99078E1}"/>
              </a:ext>
            </a:extLst>
          </p:cNvPr>
          <p:cNvCxnSpPr>
            <a:cxnSpLocks/>
          </p:cNvCxnSpPr>
          <p:nvPr/>
        </p:nvCxnSpPr>
        <p:spPr>
          <a:xfrm>
            <a:off x="5759441" y="1561129"/>
            <a:ext cx="0" cy="424039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FD9B76A5-B6AF-4FF0-9640-7A5D11569599}"/>
              </a:ext>
            </a:extLst>
          </p:cNvPr>
          <p:cNvGrpSpPr>
            <a:grpSpLocks noChangeAspect="1"/>
          </p:cNvGrpSpPr>
          <p:nvPr/>
        </p:nvGrpSpPr>
        <p:grpSpPr>
          <a:xfrm>
            <a:off x="10890503" y="232572"/>
            <a:ext cx="1096561" cy="1119600"/>
            <a:chOff x="324643" y="1532558"/>
            <a:chExt cx="4181112" cy="4268960"/>
          </a:xfrm>
        </p:grpSpPr>
        <p:grpSp>
          <p:nvGrpSpPr>
            <p:cNvPr id="63" name="Gruppieren 32">
              <a:extLst>
                <a:ext uri="{FF2B5EF4-FFF2-40B4-BE49-F238E27FC236}">
                  <a16:creationId xmlns:a16="http://schemas.microsoft.com/office/drawing/2014/main" id="{61A05030-784F-496D-8C5F-26940C966B31}"/>
                </a:ext>
              </a:extLst>
            </p:cNvPr>
            <p:cNvGrpSpPr/>
            <p:nvPr/>
          </p:nvGrpSpPr>
          <p:grpSpPr bwMode="gray">
            <a:xfrm>
              <a:off x="324643" y="1532558"/>
              <a:ext cx="4181112" cy="4268960"/>
              <a:chOff x="1127760" y="1554954"/>
              <a:chExt cx="5189220" cy="3599641"/>
            </a:xfrm>
            <a:solidFill>
              <a:schemeClr val="accent2"/>
            </a:solidFill>
            <a:scene3d>
              <a:camera prst="perspectiveHeroicExtremeRightFacing">
                <a:rot lat="0" lon="0" rev="0"/>
              </a:camera>
              <a:lightRig rig="balanced" dir="t">
                <a:rot lat="0" lon="0" rev="7200000"/>
              </a:lightRig>
            </a:scene3d>
          </p:grpSpPr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FC943684-AF07-43E3-804F-FCCAE894AEB2}"/>
                  </a:ext>
                </a:extLst>
              </p:cNvPr>
              <p:cNvSpPr/>
              <p:nvPr/>
            </p:nvSpPr>
            <p:spPr bwMode="gray">
              <a:xfrm>
                <a:off x="112776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16429F5A-757F-44F4-9795-EC1649D10AEF}"/>
                  </a:ext>
                </a:extLst>
              </p:cNvPr>
              <p:cNvSpPr/>
              <p:nvPr/>
            </p:nvSpPr>
            <p:spPr bwMode="gray">
              <a:xfrm>
                <a:off x="3916680" y="1554954"/>
                <a:ext cx="2400300" cy="16606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8CA264CC-28E1-4D82-B862-D855C9745623}"/>
                  </a:ext>
                </a:extLst>
              </p:cNvPr>
              <p:cNvSpPr/>
              <p:nvPr/>
            </p:nvSpPr>
            <p:spPr bwMode="gray">
              <a:xfrm>
                <a:off x="1127760" y="3493914"/>
                <a:ext cx="2400300" cy="16606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z="-1905000" extrusionH="1270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068F87EE-4316-44B8-9E4F-0A2F9D6DADAC}"/>
                  </a:ext>
                </a:extLst>
              </p:cNvPr>
              <p:cNvSpPr/>
              <p:nvPr/>
            </p:nvSpPr>
            <p:spPr bwMode="gray">
              <a:xfrm>
                <a:off x="3916680" y="3493914"/>
                <a:ext cx="2400300" cy="1660681"/>
              </a:xfrm>
              <a:prstGeom prst="rect">
                <a:avLst/>
              </a:prstGeom>
              <a:solidFill>
                <a:schemeClr val="accent2"/>
              </a:solidFill>
              <a:ln w="12700">
                <a:noFill/>
                <a:round/>
                <a:headEnd/>
                <a:tailEnd/>
              </a:ln>
              <a:effectLst>
                <a:outerShdw blurRad="63500" sx="103000" sy="103000" algn="ctr" rotWithShape="0">
                  <a:prstClr val="black">
                    <a:alpha val="25000"/>
                  </a:prstClr>
                </a:outerShdw>
              </a:effectLst>
              <a:sp3d extrusionH="3175000"/>
            </p:spPr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FF9CB8EE-B877-4992-84E7-BC220BB0B7E7}"/>
                </a:ext>
              </a:extLst>
            </p:cNvPr>
            <p:cNvSpPr/>
            <p:nvPr/>
          </p:nvSpPr>
          <p:spPr bwMode="gray">
            <a:xfrm>
              <a:off x="3169921" y="4168141"/>
              <a:ext cx="746759" cy="1408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noProof="1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de-DE" b="1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ctangle 101" descr="© INSCALE GmbH, 26.05.2010&#10;http://www.presentationload.com/"/>
          <p:cNvSpPr>
            <a:spLocks noGrp="1" noChangeArrowheads="1"/>
          </p:cNvSpPr>
          <p:nvPr>
            <p:ph type="title"/>
          </p:nvPr>
        </p:nvSpPr>
        <p:spPr bwMode="gray">
          <a:xfrm>
            <a:off x="540071" y="432000"/>
            <a:ext cx="11111046" cy="1080000"/>
          </a:xfrm>
        </p:spPr>
        <p:txBody>
          <a:bodyPr/>
          <a:lstStyle/>
          <a:p>
            <a:r>
              <a:rPr lang="de-DE" noProof="1" smtClean="0"/>
              <a:t>BMKvB </a:t>
            </a:r>
            <a:r>
              <a:rPr lang="de-DE" noProof="1"/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6463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Definition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995680" y="2262293"/>
            <a:ext cx="102647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Sonstige Dienstleitungen</a:t>
            </a:r>
          </a:p>
          <a:p>
            <a:r>
              <a:rPr lang="de-DE" dirty="0" err="1" smtClean="0"/>
              <a:t>Rôle</a:t>
            </a:r>
            <a:r>
              <a:rPr lang="de-DE" dirty="0" smtClean="0"/>
              <a:t> : Analyse de </a:t>
            </a:r>
            <a:r>
              <a:rPr lang="de-DE" dirty="0" err="1" smtClean="0"/>
              <a:t>l´existant</a:t>
            </a:r>
            <a:r>
              <a:rPr lang="de-DE" dirty="0" smtClean="0"/>
              <a:t> (</a:t>
            </a:r>
            <a:r>
              <a:rPr lang="de-DE" dirty="0" err="1" smtClean="0"/>
              <a:t>état</a:t>
            </a:r>
            <a:r>
              <a:rPr lang="de-DE" dirty="0" smtClean="0"/>
              <a:t> des </a:t>
            </a:r>
            <a:r>
              <a:rPr lang="de-DE" dirty="0" err="1" smtClean="0"/>
              <a:t>lieux</a:t>
            </a:r>
            <a:r>
              <a:rPr lang="de-DE" dirty="0" smtClean="0"/>
              <a:t>) </a:t>
            </a:r>
            <a:r>
              <a:rPr lang="de-DE" dirty="0" err="1" smtClean="0"/>
              <a:t>ou</a:t>
            </a:r>
            <a:r>
              <a:rPr lang="de-DE" dirty="0" smtClean="0"/>
              <a:t> </a:t>
            </a:r>
            <a:r>
              <a:rPr lang="de-DE" dirty="0" err="1" smtClean="0"/>
              <a:t>bien</a:t>
            </a:r>
            <a:r>
              <a:rPr lang="de-DE" dirty="0" smtClean="0"/>
              <a:t> la </a:t>
            </a:r>
            <a:r>
              <a:rPr lang="de-DE" dirty="0" err="1" smtClean="0"/>
              <a:t>conception</a:t>
            </a:r>
            <a:r>
              <a:rPr lang="de-DE" dirty="0" smtClean="0"/>
              <a:t> </a:t>
            </a:r>
            <a:r>
              <a:rPr lang="de-DE" dirty="0" err="1" smtClean="0"/>
              <a:t>d´un</a:t>
            </a:r>
            <a:r>
              <a:rPr lang="de-DE" dirty="0" smtClean="0"/>
              <a:t> </a:t>
            </a:r>
            <a:r>
              <a:rPr lang="de-DE" dirty="0" err="1" smtClean="0"/>
              <a:t>produit</a:t>
            </a:r>
            <a:r>
              <a:rPr lang="de-DE" dirty="0" smtClean="0"/>
              <a:t> </a:t>
            </a:r>
            <a:r>
              <a:rPr lang="de-DE" dirty="0" err="1" smtClean="0"/>
              <a:t>ou</a:t>
            </a:r>
            <a:r>
              <a:rPr lang="de-DE" dirty="0" smtClean="0"/>
              <a:t> </a:t>
            </a:r>
            <a:r>
              <a:rPr lang="de-DE" dirty="0" err="1" smtClean="0"/>
              <a:t>l´organisation</a:t>
            </a:r>
            <a:r>
              <a:rPr lang="de-DE" dirty="0" smtClean="0"/>
              <a:t> </a:t>
            </a:r>
            <a:r>
              <a:rPr lang="de-DE" dirty="0" err="1" smtClean="0"/>
              <a:t>d´un</a:t>
            </a:r>
            <a:r>
              <a:rPr lang="de-DE" dirty="0" smtClean="0"/>
              <a:t> </a:t>
            </a:r>
            <a:r>
              <a:rPr lang="de-DE" dirty="0" err="1" smtClean="0"/>
              <a:t>service</a:t>
            </a:r>
            <a:endParaRPr lang="de-DE" dirty="0" smtClean="0"/>
          </a:p>
          <a:p>
            <a:r>
              <a:rPr lang="de-DE" dirty="0"/>
              <a:t> </a:t>
            </a:r>
            <a:r>
              <a:rPr lang="de-DE" dirty="0" smtClean="0"/>
              <a:t>          Assistance et de Conseil </a:t>
            </a:r>
            <a:r>
              <a:rPr lang="de-DE" dirty="0" err="1" smtClean="0"/>
              <a:t>auprès</a:t>
            </a:r>
            <a:r>
              <a:rPr lang="de-DE" dirty="0" smtClean="0"/>
              <a:t> des </a:t>
            </a:r>
            <a:r>
              <a:rPr lang="de-DE" dirty="0" err="1" smtClean="0"/>
              <a:t>collectivités</a:t>
            </a:r>
            <a:r>
              <a:rPr lang="de-DE" dirty="0" smtClean="0"/>
              <a:t> </a:t>
            </a:r>
            <a:r>
              <a:rPr lang="de-DE" dirty="0" err="1" smtClean="0"/>
              <a:t>publiques</a:t>
            </a:r>
            <a:r>
              <a:rPr lang="de-DE" dirty="0" smtClean="0"/>
              <a:t> </a:t>
            </a:r>
            <a:r>
              <a:rPr lang="de-DE" dirty="0" err="1" smtClean="0"/>
              <a:t>ou</a:t>
            </a:r>
            <a:r>
              <a:rPr lang="de-DE" dirty="0" smtClean="0"/>
              <a:t> des </a:t>
            </a:r>
            <a:r>
              <a:rPr lang="de-DE" dirty="0" err="1" smtClean="0"/>
              <a:t>entreprises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Domaine</a:t>
            </a:r>
            <a:r>
              <a:rPr lang="de-DE" dirty="0" smtClean="0"/>
              <a:t>: </a:t>
            </a:r>
            <a:r>
              <a:rPr lang="de-DE" dirty="0" err="1" smtClean="0"/>
              <a:t>industie</a:t>
            </a:r>
            <a:r>
              <a:rPr lang="de-DE" dirty="0" smtClean="0"/>
              <a:t>, </a:t>
            </a:r>
            <a:r>
              <a:rPr lang="de-DE" dirty="0" err="1" smtClean="0"/>
              <a:t>informatique</a:t>
            </a:r>
            <a:r>
              <a:rPr lang="de-DE" dirty="0" smtClean="0"/>
              <a:t>, </a:t>
            </a:r>
            <a:r>
              <a:rPr lang="de-DE" dirty="0" err="1" smtClean="0"/>
              <a:t>mobilité</a:t>
            </a:r>
            <a:r>
              <a:rPr lang="de-DE" dirty="0" smtClean="0"/>
              <a:t> , </a:t>
            </a:r>
            <a:r>
              <a:rPr lang="de-DE" dirty="0" err="1" smtClean="0"/>
              <a:t>santé</a:t>
            </a:r>
            <a:r>
              <a:rPr lang="de-DE" dirty="0" smtClean="0"/>
              <a:t>, </a:t>
            </a:r>
            <a:r>
              <a:rPr lang="de-DE" dirty="0" err="1" smtClean="0"/>
              <a:t>finance</a:t>
            </a:r>
            <a:r>
              <a:rPr lang="de-DE" dirty="0" smtClean="0"/>
              <a:t> et </a:t>
            </a:r>
            <a:r>
              <a:rPr lang="de-DE" dirty="0" err="1" smtClean="0"/>
              <a:t>événementiel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L´activité</a:t>
            </a:r>
            <a:r>
              <a:rPr lang="de-DE" dirty="0" smtClean="0"/>
              <a:t> </a:t>
            </a:r>
            <a:r>
              <a:rPr lang="de-DE" dirty="0" err="1" smtClean="0"/>
              <a:t>releve</a:t>
            </a:r>
            <a:r>
              <a:rPr lang="de-DE" dirty="0" smtClean="0"/>
              <a:t> du </a:t>
            </a:r>
            <a:r>
              <a:rPr lang="de-DE" dirty="0" err="1" smtClean="0"/>
              <a:t>domaine</a:t>
            </a:r>
            <a:r>
              <a:rPr lang="de-DE" dirty="0" smtClean="0"/>
              <a:t> des </a:t>
            </a:r>
            <a:r>
              <a:rPr lang="de-DE" dirty="0" err="1" smtClean="0"/>
              <a:t>services</a:t>
            </a:r>
            <a:r>
              <a:rPr lang="de-DE" dirty="0" smtClean="0"/>
              <a:t>: les </a:t>
            </a:r>
            <a:r>
              <a:rPr lang="de-DE" dirty="0" err="1" smtClean="0"/>
              <a:t>prestations</a:t>
            </a:r>
            <a:r>
              <a:rPr lang="de-DE" dirty="0" smtClean="0"/>
              <a:t> </a:t>
            </a:r>
            <a:r>
              <a:rPr lang="de-DE" dirty="0" err="1" smtClean="0"/>
              <a:t>sont</a:t>
            </a:r>
            <a:r>
              <a:rPr lang="de-DE" dirty="0" smtClean="0"/>
              <a:t> de </a:t>
            </a:r>
            <a:r>
              <a:rPr lang="de-DE" dirty="0" err="1" smtClean="0"/>
              <a:t>caractère</a:t>
            </a:r>
            <a:r>
              <a:rPr lang="de-DE" dirty="0" smtClean="0"/>
              <a:t> </a:t>
            </a:r>
            <a:r>
              <a:rPr lang="de-DE" dirty="0" err="1" smtClean="0"/>
              <a:t>intellectuel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smtClean="0"/>
              <a:t>Ingenieurbüro 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https://www.ote-ingenierie.com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https://www.designevo.com/de/logo-maker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r>
              <a:rPr lang="de-DE" dirty="0"/>
              <a:t>https://www.annette-hoppmann-consulting.de/</a:t>
            </a:r>
          </a:p>
        </p:txBody>
      </p:sp>
    </p:spTree>
    <p:extLst>
      <p:ext uri="{BB962C8B-B14F-4D97-AF65-F5344CB8AC3E}">
        <p14:creationId xmlns:p14="http://schemas.microsoft.com/office/powerpoint/2010/main" val="280610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Widescreen</PresentationFormat>
  <Paragraphs>150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Segoe UI Light</vt:lpstr>
      <vt:lpstr>Wingdings</vt:lpstr>
      <vt:lpstr>Office</vt:lpstr>
      <vt:lpstr>PowerPoint Presentation</vt:lpstr>
      <vt:lpstr>PowerPoint Presentation</vt:lpstr>
      <vt:lpstr>PowerPoint Presentation</vt:lpstr>
      <vt:lpstr>BMKvB Consulting</vt:lpstr>
      <vt:lpstr>BMKvB Consulting</vt:lpstr>
      <vt:lpstr>BMKvB Consulting</vt:lpstr>
      <vt:lpstr>BMKvB Consulting</vt:lpstr>
      <vt:lpstr>BMKvB Consulting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Gestaltungbeispiel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Finance</vt:lpstr>
    </vt:vector>
  </TitlesOfParts>
  <Company>Liebherr-Verzahntechnik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BMKT Enterprises</dc:title>
  <dc:creator>Kemayo Thibaut Kervin (LVT)</dc:creator>
  <cp:lastModifiedBy>Kemayo Thibaut Kervin (LVT)</cp:lastModifiedBy>
  <cp:revision>87</cp:revision>
  <dcterms:created xsi:type="dcterms:W3CDTF">2021-01-13T17:45:50Z</dcterms:created>
  <dcterms:modified xsi:type="dcterms:W3CDTF">2021-04-06T18:07:15Z</dcterms:modified>
  <cp:category>for internal use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for internal use</vt:lpwstr>
  </property>
</Properties>
</file>